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0"/>
  </p:notesMasterIdLst>
  <p:sldIdLst>
    <p:sldId id="256" r:id="rId2"/>
    <p:sldId id="326" r:id="rId3"/>
    <p:sldId id="306" r:id="rId4"/>
    <p:sldId id="263" r:id="rId5"/>
    <p:sldId id="338" r:id="rId6"/>
    <p:sldId id="327" r:id="rId7"/>
    <p:sldId id="335" r:id="rId8"/>
    <p:sldId id="336" r:id="rId9"/>
    <p:sldId id="307" r:id="rId10"/>
    <p:sldId id="310" r:id="rId11"/>
    <p:sldId id="311" r:id="rId12"/>
    <p:sldId id="316" r:id="rId13"/>
    <p:sldId id="317" r:id="rId14"/>
    <p:sldId id="318" r:id="rId15"/>
    <p:sldId id="319" r:id="rId16"/>
    <p:sldId id="312" r:id="rId17"/>
    <p:sldId id="308" r:id="rId18"/>
    <p:sldId id="324" r:id="rId19"/>
    <p:sldId id="321" r:id="rId20"/>
    <p:sldId id="320" r:id="rId21"/>
    <p:sldId id="322" r:id="rId22"/>
    <p:sldId id="323" r:id="rId23"/>
    <p:sldId id="309" r:id="rId24"/>
    <p:sldId id="328" r:id="rId25"/>
    <p:sldId id="329" r:id="rId26"/>
    <p:sldId id="330" r:id="rId27"/>
    <p:sldId id="339" r:id="rId28"/>
    <p:sldId id="341" r:id="rId29"/>
  </p:sldIdLst>
  <p:sldSz cx="9144000" cy="5143500" type="screen16x9"/>
  <p:notesSz cx="6858000" cy="9144000"/>
  <p:embeddedFontLst>
    <p:embeddedFont>
      <p:font typeface="Jua" panose="020B0604020202020204" charset="-127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Lexend" panose="020B0604020202020204" charset="0"/>
      <p:regular r:id="rId36"/>
      <p:bold r:id="rId37"/>
    </p:embeddedFont>
    <p:embeddedFont>
      <p:font typeface="Mukta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E06C47A-3827-4629-A08A-7AB352FEA40B}">
          <p14:sldIdLst>
            <p14:sldId id="256"/>
          </p14:sldIdLst>
        </p14:section>
        <p14:section name="Sección de resumen" id="{4DC843E7-0D65-4AF1-AFCF-C3C9FED9A27C}">
          <p14:sldIdLst>
            <p14:sldId id="326"/>
          </p14:sldIdLst>
        </p14:section>
        <p14:section name="PRELIMINARES" id="{E94BC370-8E32-4B92-A025-A422488B3222}">
          <p14:sldIdLst>
            <p14:sldId id="306"/>
            <p14:sldId id="263"/>
            <p14:sldId id="338"/>
            <p14:sldId id="327"/>
            <p14:sldId id="335"/>
            <p14:sldId id="336"/>
          </p14:sldIdLst>
        </p14:section>
        <p14:section name="AJUSTE DE LA MÁQUINA VIRTUAL E INSTALACIÓN DEL OS" id="{C3C9C127-9CA7-4752-9415-017785E434A3}">
          <p14:sldIdLst>
            <p14:sldId id="307"/>
            <p14:sldId id="310"/>
            <p14:sldId id="311"/>
            <p14:sldId id="316"/>
            <p14:sldId id="317"/>
            <p14:sldId id="318"/>
            <p14:sldId id="319"/>
            <p14:sldId id="312"/>
          </p14:sldIdLst>
        </p14:section>
        <p14:section name="ACCESO REMOTO AL SERVIDOR" id="{BB089D50-4BE0-4397-BEB7-6EF522EDAB06}">
          <p14:sldIdLst>
            <p14:sldId id="308"/>
            <p14:sldId id="324"/>
            <p14:sldId id="321"/>
            <p14:sldId id="320"/>
            <p14:sldId id="322"/>
            <p14:sldId id="323"/>
          </p14:sldIdLst>
        </p14:section>
        <p14:section name="INSTALACIÓN DE SHINY SERVER" id="{69CA7783-4EAF-43BB-8335-6CF6D9D422B1}">
          <p14:sldIdLst>
            <p14:sldId id="309"/>
            <p14:sldId id="328"/>
            <p14:sldId id="329"/>
            <p14:sldId id="330"/>
            <p14:sldId id="339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628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F23E5-7D0B-4466-9328-54217E182881}" v="340" dt="2022-05-09T13:39:06.149"/>
  </p1510:revLst>
</p1510:revInfo>
</file>

<file path=ppt/tableStyles.xml><?xml version="1.0" encoding="utf-8"?>
<a:tblStyleLst xmlns:a="http://schemas.openxmlformats.org/drawingml/2006/main" def="{77BB655C-E928-489E-8839-D8D3719E48A5}">
  <a:tblStyle styleId="{77BB655C-E928-489E-8839-D8D3719E4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AA24C0-FC43-413D-81AF-BC0648AF37C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660"/>
  </p:normalViewPr>
  <p:slideViewPr>
    <p:cSldViewPr snapToGrid="0">
      <p:cViewPr>
        <p:scale>
          <a:sx n="75" d="100"/>
          <a:sy n="75" d="100"/>
        </p:scale>
        <p:origin x="121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ison M Alarcon B" userId="f6adca45-df0c-4aaf-89a0-2844ea550265" providerId="ADAL" clId="{35FF23E5-7D0B-4466-9328-54217E182881}"/>
    <pc:docChg chg="undo custSel addSld delSld modSld sldOrd addMainMaster delMainMaster">
      <pc:chgData name="Jeison M Alarcon B" userId="f6adca45-df0c-4aaf-89a0-2844ea550265" providerId="ADAL" clId="{35FF23E5-7D0B-4466-9328-54217E182881}" dt="2022-05-09T14:07:45.234" v="2224" actId="20577"/>
      <pc:docMkLst>
        <pc:docMk/>
      </pc:docMkLst>
      <pc:sldChg chg="delSp modSp add del mod">
        <pc:chgData name="Jeison M Alarcon B" userId="f6adca45-df0c-4aaf-89a0-2844ea550265" providerId="ADAL" clId="{35FF23E5-7D0B-4466-9328-54217E182881}" dt="2022-05-09T14:07:45.234" v="2224" actId="20577"/>
        <pc:sldMkLst>
          <pc:docMk/>
          <pc:sldMk cId="0" sldId="256"/>
        </pc:sldMkLst>
        <pc:spChg chg="mod">
          <ac:chgData name="Jeison M Alarcon B" userId="f6adca45-df0c-4aaf-89a0-2844ea550265" providerId="ADAL" clId="{35FF23E5-7D0B-4466-9328-54217E182881}" dt="2022-05-09T02:19:33.348" v="1150" actId="6549"/>
          <ac:spMkLst>
            <pc:docMk/>
            <pc:sldMk cId="0" sldId="256"/>
            <ac:spMk id="568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14:07:45.234" v="2224" actId="20577"/>
          <ac:spMkLst>
            <pc:docMk/>
            <pc:sldMk cId="0" sldId="256"/>
            <ac:spMk id="569" creationId="{00000000-0000-0000-0000-000000000000}"/>
          </ac:spMkLst>
        </pc:spChg>
        <pc:cxnChg chg="del">
          <ac:chgData name="Jeison M Alarcon B" userId="f6adca45-df0c-4aaf-89a0-2844ea550265" providerId="ADAL" clId="{35FF23E5-7D0B-4466-9328-54217E182881}" dt="2022-05-09T01:18:25.053" v="154" actId="478"/>
          <ac:cxnSpMkLst>
            <pc:docMk/>
            <pc:sldMk cId="0" sldId="256"/>
            <ac:cxnSpMk id="570" creationId="{00000000-0000-0000-0000-000000000000}"/>
          </ac:cxnSpMkLst>
        </pc:cxnChg>
      </pc:sldChg>
      <pc:sldChg chg="add del">
        <pc:chgData name="Jeison M Alarcon B" userId="f6adca45-df0c-4aaf-89a0-2844ea550265" providerId="ADAL" clId="{35FF23E5-7D0B-4466-9328-54217E182881}" dt="2022-05-09T01:36:34.304" v="530" actId="47"/>
        <pc:sldMkLst>
          <pc:docMk/>
          <pc:sldMk cId="0" sldId="257"/>
        </pc:sldMkLst>
      </pc:sldChg>
      <pc:sldChg chg="addSp delSp modSp add del mod ord">
        <pc:chgData name="Jeison M Alarcon B" userId="f6adca45-df0c-4aaf-89a0-2844ea550265" providerId="ADAL" clId="{35FF23E5-7D0B-4466-9328-54217E182881}" dt="2022-05-09T03:06:49.563" v="1740" actId="20577"/>
        <pc:sldMkLst>
          <pc:docMk/>
          <pc:sldMk cId="0" sldId="258"/>
        </pc:sldMkLst>
        <pc:spChg chg="mod">
          <ac:chgData name="Jeison M Alarcon B" userId="f6adca45-df0c-4aaf-89a0-2844ea550265" providerId="ADAL" clId="{35FF23E5-7D0B-4466-9328-54217E182881}" dt="2022-05-09T03:01:38.614" v="1725"/>
          <ac:spMkLst>
            <pc:docMk/>
            <pc:sldMk cId="0" sldId="258"/>
            <ac:spMk id="621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3:48.592" v="1731" actId="20577"/>
          <ac:spMkLst>
            <pc:docMk/>
            <pc:sldMk cId="0" sldId="258"/>
            <ac:spMk id="622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1:50.269" v="1727"/>
          <ac:spMkLst>
            <pc:docMk/>
            <pc:sldMk cId="0" sldId="258"/>
            <ac:spMk id="623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6:10.042" v="1735" actId="123"/>
          <ac:spMkLst>
            <pc:docMk/>
            <pc:sldMk cId="0" sldId="258"/>
            <ac:spMk id="624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1:44.398" v="1726"/>
          <ac:spMkLst>
            <pc:docMk/>
            <pc:sldMk cId="0" sldId="258"/>
            <ac:spMk id="625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4:33.417" v="1733" actId="123"/>
          <ac:spMkLst>
            <pc:docMk/>
            <pc:sldMk cId="0" sldId="258"/>
            <ac:spMk id="626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0:51.447" v="1724" actId="14100"/>
          <ac:spMkLst>
            <pc:docMk/>
            <pc:sldMk cId="0" sldId="258"/>
            <ac:spMk id="627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1:55.142" v="1728"/>
          <ac:spMkLst>
            <pc:docMk/>
            <pc:sldMk cId="0" sldId="258"/>
            <ac:spMk id="633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6:22.413" v="1737" actId="123"/>
          <ac:spMkLst>
            <pc:docMk/>
            <pc:sldMk cId="0" sldId="258"/>
            <ac:spMk id="634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6:47.310" v="1739" actId="20577"/>
          <ac:spMkLst>
            <pc:docMk/>
            <pc:sldMk cId="0" sldId="258"/>
            <ac:spMk id="657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3:06:49.563" v="1740" actId="20577"/>
          <ac:spMkLst>
            <pc:docMk/>
            <pc:sldMk cId="0" sldId="258"/>
            <ac:spMk id="659" creationId="{00000000-0000-0000-0000-000000000000}"/>
          </ac:spMkLst>
        </pc:spChg>
        <pc:picChg chg="add del">
          <ac:chgData name="Jeison M Alarcon B" userId="f6adca45-df0c-4aaf-89a0-2844ea550265" providerId="ADAL" clId="{35FF23E5-7D0B-4466-9328-54217E182881}" dt="2022-05-09T02:04:19.544" v="923"/>
          <ac:picMkLst>
            <pc:docMk/>
            <pc:sldMk cId="0" sldId="258"/>
            <ac:picMk id="4098" creationId="{EBFB67F0-EEF7-38ED-C073-3AC711C0B8C6}"/>
          </ac:picMkLst>
        </pc:picChg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59"/>
        </pc:sldMkLst>
      </pc:sldChg>
      <pc:sldChg chg="modSp add del mod ord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60"/>
        </pc:sldMkLst>
        <pc:spChg chg="mod">
          <ac:chgData name="Jeison M Alarcon B" userId="f6adca45-df0c-4aaf-89a0-2844ea550265" providerId="ADAL" clId="{35FF23E5-7D0B-4466-9328-54217E182881}" dt="2022-05-09T01:51:08.861" v="756" actId="207"/>
          <ac:spMkLst>
            <pc:docMk/>
            <pc:sldMk cId="0" sldId="260"/>
            <ac:spMk id="689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1:47:08.341" v="751" actId="404"/>
          <ac:spMkLst>
            <pc:docMk/>
            <pc:sldMk cId="0" sldId="260"/>
            <ac:spMk id="690" creationId="{00000000-0000-0000-0000-000000000000}"/>
          </ac:spMkLst>
        </pc:spChg>
        <pc:grpChg chg="mod">
          <ac:chgData name="Jeison M Alarcon B" userId="f6adca45-df0c-4aaf-89a0-2844ea550265" providerId="ADAL" clId="{35FF23E5-7D0B-4466-9328-54217E182881}" dt="2022-05-09T01:47:11.987" v="753" actId="1076"/>
          <ac:grpSpMkLst>
            <pc:docMk/>
            <pc:sldMk cId="0" sldId="260"/>
            <ac:grpSpMk id="692" creationId="{00000000-0000-0000-0000-000000000000}"/>
          </ac:grpSpMkLst>
        </pc:grpChg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61"/>
        </pc:sldMkLst>
      </pc:sldChg>
      <pc:sldChg chg="modSp add del mod ord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62"/>
        </pc:sldMkLst>
        <pc:spChg chg="mod">
          <ac:chgData name="Jeison M Alarcon B" userId="f6adca45-df0c-4aaf-89a0-2844ea550265" providerId="ADAL" clId="{35FF23E5-7D0B-4466-9328-54217E182881}" dt="2022-05-09T01:23:26.974" v="187" actId="20577"/>
          <ac:spMkLst>
            <pc:docMk/>
            <pc:sldMk cId="0" sldId="262"/>
            <ac:spMk id="727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1:25:34.927" v="213" actId="207"/>
          <ac:spMkLst>
            <pc:docMk/>
            <pc:sldMk cId="0" sldId="262"/>
            <ac:spMk id="728" creationId="{00000000-0000-0000-0000-000000000000}"/>
          </ac:spMkLst>
        </pc:spChg>
      </pc:sldChg>
      <pc:sldChg chg="modSp add del mod ord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63"/>
        </pc:sldMkLst>
        <pc:spChg chg="mod">
          <ac:chgData name="Jeison M Alarcon B" userId="f6adca45-df0c-4aaf-89a0-2844ea550265" providerId="ADAL" clId="{35FF23E5-7D0B-4466-9328-54217E182881}" dt="2022-05-09T01:28:15.904" v="273" actId="122"/>
          <ac:spMkLst>
            <pc:docMk/>
            <pc:sldMk cId="0" sldId="263"/>
            <ac:spMk id="754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1:40:39.945" v="538" actId="20577"/>
          <ac:spMkLst>
            <pc:docMk/>
            <pc:sldMk cId="0" sldId="263"/>
            <ac:spMk id="755" creationId="{00000000-0000-0000-0000-000000000000}"/>
          </ac:spMkLst>
        </pc:spChg>
      </pc:sldChg>
      <pc:sldChg chg="addSp delSp modSp add del mod delAnim modAnim">
        <pc:chgData name="Jeison M Alarcon B" userId="f6adca45-df0c-4aaf-89a0-2844ea550265" providerId="ADAL" clId="{35FF23E5-7D0B-4466-9328-54217E182881}" dt="2022-05-09T03:35:35.855" v="1760" actId="21"/>
        <pc:sldMkLst>
          <pc:docMk/>
          <pc:sldMk cId="0" sldId="264"/>
        </pc:sldMkLst>
        <pc:spChg chg="add del mod">
          <ac:chgData name="Jeison M Alarcon B" userId="f6adca45-df0c-4aaf-89a0-2844ea550265" providerId="ADAL" clId="{35FF23E5-7D0B-4466-9328-54217E182881}" dt="2022-05-09T03:34:42.421" v="1745" actId="478"/>
          <ac:spMkLst>
            <pc:docMk/>
            <pc:sldMk cId="0" sldId="264"/>
            <ac:spMk id="3" creationId="{33D90176-3841-7C8D-0F17-738C01171365}"/>
          </ac:spMkLst>
        </pc:spChg>
        <pc:spChg chg="add del mod">
          <ac:chgData name="Jeison M Alarcon B" userId="f6adca45-df0c-4aaf-89a0-2844ea550265" providerId="ADAL" clId="{35FF23E5-7D0B-4466-9328-54217E182881}" dt="2022-05-09T03:34:40.765" v="1743" actId="478"/>
          <ac:spMkLst>
            <pc:docMk/>
            <pc:sldMk cId="0" sldId="264"/>
            <ac:spMk id="5" creationId="{27270700-B2E7-BCAD-C806-B74A6506B8D4}"/>
          </ac:spMkLst>
        </pc:spChg>
        <pc:spChg chg="add del mod">
          <ac:chgData name="Jeison M Alarcon B" userId="f6adca45-df0c-4aaf-89a0-2844ea550265" providerId="ADAL" clId="{35FF23E5-7D0B-4466-9328-54217E182881}" dt="2022-05-09T03:34:49.386" v="1750" actId="478"/>
          <ac:spMkLst>
            <pc:docMk/>
            <pc:sldMk cId="0" sldId="264"/>
            <ac:spMk id="7" creationId="{E46DFDF7-3AF2-3503-DD8E-997720A7DE96}"/>
          </ac:spMkLst>
        </pc:spChg>
        <pc:spChg chg="add del mod">
          <ac:chgData name="Jeison M Alarcon B" userId="f6adca45-df0c-4aaf-89a0-2844ea550265" providerId="ADAL" clId="{35FF23E5-7D0B-4466-9328-54217E182881}" dt="2022-05-09T03:34:48.339" v="1749" actId="478"/>
          <ac:spMkLst>
            <pc:docMk/>
            <pc:sldMk cId="0" sldId="264"/>
            <ac:spMk id="9" creationId="{A7032618-0BD2-23A6-D60B-6381E477CEEB}"/>
          </ac:spMkLst>
        </pc:spChg>
        <pc:spChg chg="del">
          <ac:chgData name="Jeison M Alarcon B" userId="f6adca45-df0c-4aaf-89a0-2844ea550265" providerId="ADAL" clId="{35FF23E5-7D0B-4466-9328-54217E182881}" dt="2022-05-09T03:34:43.645" v="1746" actId="478"/>
          <ac:spMkLst>
            <pc:docMk/>
            <pc:sldMk cId="0" sldId="264"/>
            <ac:spMk id="803" creationId="{00000000-0000-0000-0000-000000000000}"/>
          </ac:spMkLst>
        </pc:spChg>
        <pc:spChg chg="del">
          <ac:chgData name="Jeison M Alarcon B" userId="f6adca45-df0c-4aaf-89a0-2844ea550265" providerId="ADAL" clId="{35FF23E5-7D0B-4466-9328-54217E182881}" dt="2022-05-09T03:34:41.380" v="1744" actId="478"/>
          <ac:spMkLst>
            <pc:docMk/>
            <pc:sldMk cId="0" sldId="264"/>
            <ac:spMk id="805" creationId="{00000000-0000-0000-0000-000000000000}"/>
          </ac:spMkLst>
        </pc:spChg>
        <pc:spChg chg="del">
          <ac:chgData name="Jeison M Alarcon B" userId="f6adca45-df0c-4aaf-89a0-2844ea550265" providerId="ADAL" clId="{35FF23E5-7D0B-4466-9328-54217E182881}" dt="2022-05-09T03:34:47.097" v="1748" actId="478"/>
          <ac:spMkLst>
            <pc:docMk/>
            <pc:sldMk cId="0" sldId="264"/>
            <ac:spMk id="806" creationId="{00000000-0000-0000-0000-000000000000}"/>
          </ac:spMkLst>
        </pc:spChg>
        <pc:spChg chg="del">
          <ac:chgData name="Jeison M Alarcon B" userId="f6adca45-df0c-4aaf-89a0-2844ea550265" providerId="ADAL" clId="{35FF23E5-7D0B-4466-9328-54217E182881}" dt="2022-05-09T03:34:38.275" v="1741" actId="478"/>
          <ac:spMkLst>
            <pc:docMk/>
            <pc:sldMk cId="0" sldId="264"/>
            <ac:spMk id="807" creationId="{00000000-0000-0000-0000-000000000000}"/>
          </ac:spMkLst>
        </pc:spChg>
        <pc:spChg chg="del">
          <ac:chgData name="Jeison M Alarcon B" userId="f6adca45-df0c-4aaf-89a0-2844ea550265" providerId="ADAL" clId="{35FF23E5-7D0B-4466-9328-54217E182881}" dt="2022-05-09T03:34:45.073" v="1747" actId="478"/>
          <ac:spMkLst>
            <pc:docMk/>
            <pc:sldMk cId="0" sldId="264"/>
            <ac:spMk id="808" creationId="{00000000-0000-0000-0000-000000000000}"/>
          </ac:spMkLst>
        </pc:spChg>
        <pc:spChg chg="del">
          <ac:chgData name="Jeison M Alarcon B" userId="f6adca45-df0c-4aaf-89a0-2844ea550265" providerId="ADAL" clId="{35FF23E5-7D0B-4466-9328-54217E182881}" dt="2022-05-09T03:34:38.980" v="1742" actId="478"/>
          <ac:spMkLst>
            <pc:docMk/>
            <pc:sldMk cId="0" sldId="264"/>
            <ac:spMk id="810" creationId="{00000000-0000-0000-0000-000000000000}"/>
          </ac:spMkLst>
        </pc:spChg>
        <pc:picChg chg="add del mod">
          <ac:chgData name="Jeison M Alarcon B" userId="f6adca45-df0c-4aaf-89a0-2844ea550265" providerId="ADAL" clId="{35FF23E5-7D0B-4466-9328-54217E182881}" dt="2022-05-09T03:35:35.855" v="1760" actId="21"/>
          <ac:picMkLst>
            <pc:docMk/>
            <pc:sldMk cId="0" sldId="264"/>
            <ac:picMk id="10" creationId="{769CC828-0443-849F-26BF-85D0946CCDCF}"/>
          </ac:picMkLst>
        </pc:picChg>
        <pc:picChg chg="add del mod">
          <ac:chgData name="Jeison M Alarcon B" userId="f6adca45-df0c-4aaf-89a0-2844ea550265" providerId="ADAL" clId="{35FF23E5-7D0B-4466-9328-54217E182881}" dt="2022-05-09T03:35:35.855" v="1760" actId="21"/>
          <ac:picMkLst>
            <pc:docMk/>
            <pc:sldMk cId="0" sldId="264"/>
            <ac:picMk id="11" creationId="{EE254BD4-B5DD-0D6D-C8F7-F029B9561B96}"/>
          </ac:picMkLst>
        </pc:picChg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65"/>
        </pc:sldMkLst>
      </pc:sldChg>
      <pc:sldChg chg="del">
        <pc:chgData name="Jeison M Alarcon B" userId="f6adca45-df0c-4aaf-89a0-2844ea550265" providerId="ADAL" clId="{35FF23E5-7D0B-4466-9328-54217E182881}" dt="2022-05-09T02:39:58.109" v="1523" actId="47"/>
        <pc:sldMkLst>
          <pc:docMk/>
          <pc:sldMk cId="0" sldId="266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67"/>
        </pc:sldMkLst>
      </pc:sldChg>
      <pc:sldChg chg="addSp delSp modSp add del mod ord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68"/>
        </pc:sldMkLst>
        <pc:spChg chg="add mod">
          <ac:chgData name="Jeison M Alarcon B" userId="f6adca45-df0c-4aaf-89a0-2844ea550265" providerId="ADAL" clId="{35FF23E5-7D0B-4466-9328-54217E182881}" dt="2022-05-09T02:37:42.667" v="1519" actId="14100"/>
          <ac:spMkLst>
            <pc:docMk/>
            <pc:sldMk cId="0" sldId="268"/>
            <ac:spMk id="99" creationId="{DA14D25E-6732-FA96-4847-8E47A3C53B9C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01" creationId="{198F129C-EB61-9F47-94FE-687E8487426E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02" creationId="{10A2A931-E379-0482-F900-DAD9B2D6A8AF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03" creationId="{A1802343-1911-00FC-75E0-E8B64A164A2A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04" creationId="{63BDD4A5-8ED0-0F5B-E89E-F1547B6E6324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05" creationId="{185CDA48-ED55-06D9-B538-8941CA843B47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06" creationId="{A3625614-0EC9-D68E-0BDF-49DA5EA304C2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07" creationId="{B8530079-2CAE-74AF-229D-AE47893A3B3A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08" creationId="{004514DB-A59A-5F66-1717-0BC80E7B8DB4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09" creationId="{AC42B92C-0FE7-763C-8E6A-5E78F8B341A9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0" creationId="{BA656132-F641-5765-DFBC-BE7DBE39C681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1" creationId="{E93F20D0-EB30-9492-CF96-575B5C40DFB7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2" creationId="{72E9CCD6-C158-CB08-2B30-720636043E94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3" creationId="{3CFC19DC-DAE0-28C7-8201-99F68CE0B67C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4" creationId="{10411E44-28D2-D7C5-531D-65400383B84C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5" creationId="{2C446FDD-A0C7-D074-ACD4-409EFE67BF66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6" creationId="{FB0B8F65-4305-26C9-B44D-685AF92DE1DB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7" creationId="{AA0F84B4-76BD-E257-DBCE-4A14AFE953B7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8" creationId="{BD4EDBC9-847B-197A-6125-244EBD5F8A26}"/>
          </ac:spMkLst>
        </pc:spChg>
        <pc:spChg chg="mod">
          <ac:chgData name="Jeison M Alarcon B" userId="f6adca45-df0c-4aaf-89a0-2844ea550265" providerId="ADAL" clId="{35FF23E5-7D0B-4466-9328-54217E182881}" dt="2022-05-09T02:40:35.384" v="1532"/>
          <ac:spMkLst>
            <pc:docMk/>
            <pc:sldMk cId="0" sldId="268"/>
            <ac:spMk id="119" creationId="{98F79EA2-ABAF-BB55-76D2-AFFF05888FDB}"/>
          </ac:spMkLst>
        </pc:spChg>
        <pc:spChg chg="mod">
          <ac:chgData name="Jeison M Alarcon B" userId="f6adca45-df0c-4aaf-89a0-2844ea550265" providerId="ADAL" clId="{35FF23E5-7D0B-4466-9328-54217E182881}" dt="2022-05-09T02:17:42.995" v="1142" actId="20577"/>
          <ac:spMkLst>
            <pc:docMk/>
            <pc:sldMk cId="0" sldId="268"/>
            <ac:spMk id="1011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1:49.709" v="1485" actId="20577"/>
          <ac:spMkLst>
            <pc:docMk/>
            <pc:sldMk cId="0" sldId="268"/>
            <ac:spMk id="1012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7:02.179" v="1489" actId="114"/>
          <ac:spMkLst>
            <pc:docMk/>
            <pc:sldMk cId="0" sldId="268"/>
            <ac:spMk id="1013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1:44.561" v="1477" actId="20577"/>
          <ac:spMkLst>
            <pc:docMk/>
            <pc:sldMk cId="0" sldId="268"/>
            <ac:spMk id="1014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7:06.092" v="1490" actId="114"/>
          <ac:spMkLst>
            <pc:docMk/>
            <pc:sldMk cId="0" sldId="268"/>
            <ac:spMk id="1015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18:02.892" v="1149" actId="20577"/>
          <ac:spMkLst>
            <pc:docMk/>
            <pc:sldMk cId="0" sldId="268"/>
            <ac:spMk id="1016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6:52.448" v="1488" actId="123"/>
          <ac:spMkLst>
            <pc:docMk/>
            <pc:sldMk cId="0" sldId="268"/>
            <ac:spMk id="1017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6:52.448" v="1488" actId="123"/>
          <ac:spMkLst>
            <pc:docMk/>
            <pc:sldMk cId="0" sldId="268"/>
            <ac:spMk id="1093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6:52.448" v="1488" actId="123"/>
          <ac:spMkLst>
            <pc:docMk/>
            <pc:sldMk cId="0" sldId="268"/>
            <ac:spMk id="1095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6:52.448" v="1488" actId="123"/>
          <ac:spMkLst>
            <pc:docMk/>
            <pc:sldMk cId="0" sldId="268"/>
            <ac:spMk id="1096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6:52.448" v="1488" actId="123"/>
          <ac:spMkLst>
            <pc:docMk/>
            <pc:sldMk cId="0" sldId="268"/>
            <ac:spMk id="1097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6:52.448" v="1488" actId="123"/>
          <ac:spMkLst>
            <pc:docMk/>
            <pc:sldMk cId="0" sldId="268"/>
            <ac:spMk id="1098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6:52.448" v="1488" actId="123"/>
          <ac:spMkLst>
            <pc:docMk/>
            <pc:sldMk cId="0" sldId="268"/>
            <ac:spMk id="1099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36:52.448" v="1488" actId="123"/>
          <ac:spMkLst>
            <pc:docMk/>
            <pc:sldMk cId="0" sldId="268"/>
            <ac:spMk id="1100" creationId="{00000000-0000-0000-0000-000000000000}"/>
          </ac:spMkLst>
        </pc:spChg>
        <pc:grpChg chg="add mod ord">
          <ac:chgData name="Jeison M Alarcon B" userId="f6adca45-df0c-4aaf-89a0-2844ea550265" providerId="ADAL" clId="{35FF23E5-7D0B-4466-9328-54217E182881}" dt="2022-05-09T02:41:44.469" v="1570" actId="170"/>
          <ac:grpSpMkLst>
            <pc:docMk/>
            <pc:sldMk cId="0" sldId="268"/>
            <ac:grpSpMk id="100" creationId="{54E2AA5F-86A0-61A3-945A-745B677AF761}"/>
          </ac:grpSpMkLst>
        </pc:grpChg>
        <pc:grpChg chg="add del mod">
          <ac:chgData name="Jeison M Alarcon B" userId="f6adca45-df0c-4aaf-89a0-2844ea550265" providerId="ADAL" clId="{35FF23E5-7D0B-4466-9328-54217E182881}" dt="2022-05-09T02:41:46.923" v="1571" actId="478"/>
          <ac:grpSpMkLst>
            <pc:docMk/>
            <pc:sldMk cId="0" sldId="268"/>
            <ac:grpSpMk id="1019" creationId="{00000000-0000-0000-0000-000000000000}"/>
          </ac:grpSpMkLst>
        </pc:grpChg>
        <pc:picChg chg="add mod">
          <ac:chgData name="Jeison M Alarcon B" userId="f6adca45-df0c-4aaf-89a0-2844ea550265" providerId="ADAL" clId="{35FF23E5-7D0B-4466-9328-54217E182881}" dt="2022-05-09T02:22:29.059" v="1297" actId="1036"/>
          <ac:picMkLst>
            <pc:docMk/>
            <pc:sldMk cId="0" sldId="268"/>
            <ac:picMk id="2050" creationId="{9E14B71D-5818-A10E-25D0-9B1EE7CA76B6}"/>
          </ac:picMkLst>
        </pc:picChg>
      </pc:sldChg>
      <pc:sldChg chg="del">
        <pc:chgData name="Jeison M Alarcon B" userId="f6adca45-df0c-4aaf-89a0-2844ea550265" providerId="ADAL" clId="{35FF23E5-7D0B-4466-9328-54217E182881}" dt="2022-05-09T02:40:01.715" v="1524" actId="47"/>
        <pc:sldMkLst>
          <pc:docMk/>
          <pc:sldMk cId="0" sldId="269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70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71"/>
        </pc:sldMkLst>
      </pc:sldChg>
      <pc:sldChg chg="del">
        <pc:chgData name="Jeison M Alarcon B" userId="f6adca45-df0c-4aaf-89a0-2844ea550265" providerId="ADAL" clId="{35FF23E5-7D0B-4466-9328-54217E182881}" dt="2022-05-09T02:40:04.675" v="1525" actId="47"/>
        <pc:sldMkLst>
          <pc:docMk/>
          <pc:sldMk cId="0" sldId="272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73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74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75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76"/>
        </pc:sldMkLst>
      </pc:sldChg>
      <pc:sldChg chg="del">
        <pc:chgData name="Jeison M Alarcon B" userId="f6adca45-df0c-4aaf-89a0-2844ea550265" providerId="ADAL" clId="{35FF23E5-7D0B-4466-9328-54217E182881}" dt="2022-05-09T02:40:07.904" v="1526" actId="47"/>
        <pc:sldMkLst>
          <pc:docMk/>
          <pc:sldMk cId="0" sldId="277"/>
        </pc:sldMkLst>
      </pc:sldChg>
      <pc:sldChg chg="addSp delSp modSp add del mod ord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78"/>
        </pc:sldMkLst>
        <pc:spChg chg="add del mod">
          <ac:chgData name="Jeison M Alarcon B" userId="f6adca45-df0c-4aaf-89a0-2844ea550265" providerId="ADAL" clId="{35FF23E5-7D0B-4466-9328-54217E182881}" dt="2022-05-09T01:40:27.970" v="534" actId="478"/>
          <ac:spMkLst>
            <pc:docMk/>
            <pc:sldMk cId="0" sldId="278"/>
            <ac:spMk id="3" creationId="{BCFBECD9-BCE2-D74A-DCD9-E8275587825A}"/>
          </ac:spMkLst>
        </pc:spChg>
        <pc:spChg chg="add del mod">
          <ac:chgData name="Jeison M Alarcon B" userId="f6adca45-df0c-4aaf-89a0-2844ea550265" providerId="ADAL" clId="{35FF23E5-7D0B-4466-9328-54217E182881}" dt="2022-05-09T01:43:13.022" v="645" actId="5793"/>
          <ac:spMkLst>
            <pc:docMk/>
            <pc:sldMk cId="0" sldId="278"/>
            <ac:spMk id="1664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65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66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67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68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69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70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71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72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73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74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75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76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80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81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83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84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85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686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1:40:44.173" v="539" actId="478"/>
          <ac:spMkLst>
            <pc:docMk/>
            <pc:sldMk cId="0" sldId="278"/>
            <ac:spMk id="1705" creationId="{00000000-0000-0000-0000-000000000000}"/>
          </ac:spMkLst>
        </pc:spChg>
        <pc:grpChg chg="add del">
          <ac:chgData name="Jeison M Alarcon B" userId="f6adca45-df0c-4aaf-89a0-2844ea550265" providerId="ADAL" clId="{35FF23E5-7D0B-4466-9328-54217E182881}" dt="2022-05-09T01:40:45.999" v="540" actId="478"/>
          <ac:grpSpMkLst>
            <pc:docMk/>
            <pc:sldMk cId="0" sldId="278"/>
            <ac:grpSpMk id="1692" creationId="{00000000-0000-0000-0000-000000000000}"/>
          </ac:grpSpMkLst>
        </pc:grpChg>
        <pc:grpChg chg="add del">
          <ac:chgData name="Jeison M Alarcon B" userId="f6adca45-df0c-4aaf-89a0-2844ea550265" providerId="ADAL" clId="{35FF23E5-7D0B-4466-9328-54217E182881}" dt="2022-05-09T01:40:44.173" v="539" actId="478"/>
          <ac:grpSpMkLst>
            <pc:docMk/>
            <pc:sldMk cId="0" sldId="278"/>
            <ac:grpSpMk id="1695" creationId="{00000000-0000-0000-0000-000000000000}"/>
          </ac:grpSpMkLst>
        </pc:grpChg>
        <pc:grpChg chg="add del">
          <ac:chgData name="Jeison M Alarcon B" userId="f6adca45-df0c-4aaf-89a0-2844ea550265" providerId="ADAL" clId="{35FF23E5-7D0B-4466-9328-54217E182881}" dt="2022-05-09T01:40:44.173" v="539" actId="478"/>
          <ac:grpSpMkLst>
            <pc:docMk/>
            <pc:sldMk cId="0" sldId="278"/>
            <ac:grpSpMk id="1702" creationId="{00000000-0000-0000-0000-000000000000}"/>
          </ac:grpSpMkLst>
        </pc:grpChg>
        <pc:grpChg chg="add del">
          <ac:chgData name="Jeison M Alarcon B" userId="f6adca45-df0c-4aaf-89a0-2844ea550265" providerId="ADAL" clId="{35FF23E5-7D0B-4466-9328-54217E182881}" dt="2022-05-09T01:40:44.173" v="539" actId="478"/>
          <ac:grpSpMkLst>
            <pc:docMk/>
            <pc:sldMk cId="0" sldId="278"/>
            <ac:grpSpMk id="1706" creationId="{00000000-0000-0000-0000-000000000000}"/>
          </ac:grpSpMkLst>
        </pc:grpChg>
        <pc:picChg chg="add del">
          <ac:chgData name="Jeison M Alarcon B" userId="f6adca45-df0c-4aaf-89a0-2844ea550265" providerId="ADAL" clId="{35FF23E5-7D0B-4466-9328-54217E182881}" dt="2022-05-09T01:40:27.586" v="533"/>
          <ac:picMkLst>
            <pc:docMk/>
            <pc:sldMk cId="0" sldId="278"/>
            <ac:picMk id="1026" creationId="{A33F22FE-3555-31CA-B9A8-46BEEE07C472}"/>
          </ac:picMkLst>
        </pc:picChg>
        <pc:picChg chg="add del mod">
          <ac:chgData name="Jeison M Alarcon B" userId="f6adca45-df0c-4aaf-89a0-2844ea550265" providerId="ADAL" clId="{35FF23E5-7D0B-4466-9328-54217E182881}" dt="2022-05-09T01:42:28.004" v="578" actId="478"/>
          <ac:picMkLst>
            <pc:docMk/>
            <pc:sldMk cId="0" sldId="278"/>
            <ac:picMk id="1028" creationId="{A9B25B41-19A9-8765-6708-026ABBE014D1}"/>
          </ac:picMkLst>
        </pc:picChg>
        <pc:picChg chg="add mod">
          <ac:chgData name="Jeison M Alarcon B" userId="f6adca45-df0c-4aaf-89a0-2844ea550265" providerId="ADAL" clId="{35FF23E5-7D0B-4466-9328-54217E182881}" dt="2022-05-09T01:42:55.180" v="608" actId="1035"/>
          <ac:picMkLst>
            <pc:docMk/>
            <pc:sldMk cId="0" sldId="278"/>
            <ac:picMk id="1030" creationId="{FC5CE15F-DE5D-6805-A76E-1CB706DA64EC}"/>
          </ac:picMkLst>
        </pc:picChg>
        <pc:cxnChg chg="add del mod">
          <ac:chgData name="Jeison M Alarcon B" userId="f6adca45-df0c-4aaf-89a0-2844ea550265" providerId="ADAL" clId="{35FF23E5-7D0B-4466-9328-54217E182881}" dt="2022-05-09T01:40:44.173" v="539" actId="478"/>
          <ac:cxnSpMkLst>
            <pc:docMk/>
            <pc:sldMk cId="0" sldId="278"/>
            <ac:cxnSpMk id="1677" creationId="{00000000-0000-0000-0000-000000000000}"/>
          </ac:cxnSpMkLst>
        </pc:cxnChg>
        <pc:cxnChg chg="add del mod">
          <ac:chgData name="Jeison M Alarcon B" userId="f6adca45-df0c-4aaf-89a0-2844ea550265" providerId="ADAL" clId="{35FF23E5-7D0B-4466-9328-54217E182881}" dt="2022-05-09T01:40:44.173" v="539" actId="478"/>
          <ac:cxnSpMkLst>
            <pc:docMk/>
            <pc:sldMk cId="0" sldId="278"/>
            <ac:cxnSpMk id="1678" creationId="{00000000-0000-0000-0000-000000000000}"/>
          </ac:cxnSpMkLst>
        </pc:cxnChg>
        <pc:cxnChg chg="add del mod">
          <ac:chgData name="Jeison M Alarcon B" userId="f6adca45-df0c-4aaf-89a0-2844ea550265" providerId="ADAL" clId="{35FF23E5-7D0B-4466-9328-54217E182881}" dt="2022-05-09T01:40:44.173" v="539" actId="478"/>
          <ac:cxnSpMkLst>
            <pc:docMk/>
            <pc:sldMk cId="0" sldId="278"/>
            <ac:cxnSpMk id="1679" creationId="{00000000-0000-0000-0000-000000000000}"/>
          </ac:cxnSpMkLst>
        </pc:cxnChg>
        <pc:cxnChg chg="add del">
          <ac:chgData name="Jeison M Alarcon B" userId="f6adca45-df0c-4aaf-89a0-2844ea550265" providerId="ADAL" clId="{35FF23E5-7D0B-4466-9328-54217E182881}" dt="2022-05-09T01:40:44.173" v="539" actId="478"/>
          <ac:cxnSpMkLst>
            <pc:docMk/>
            <pc:sldMk cId="0" sldId="278"/>
            <ac:cxnSpMk id="1682" creationId="{00000000-0000-0000-0000-000000000000}"/>
          </ac:cxnSpMkLst>
        </pc:cxnChg>
        <pc:cxnChg chg="add del">
          <ac:chgData name="Jeison M Alarcon B" userId="f6adca45-df0c-4aaf-89a0-2844ea550265" providerId="ADAL" clId="{35FF23E5-7D0B-4466-9328-54217E182881}" dt="2022-05-09T01:40:44.173" v="539" actId="478"/>
          <ac:cxnSpMkLst>
            <pc:docMk/>
            <pc:sldMk cId="0" sldId="278"/>
            <ac:cxnSpMk id="1687" creationId="{00000000-0000-0000-0000-000000000000}"/>
          </ac:cxnSpMkLst>
        </pc:cxnChg>
        <pc:cxnChg chg="add del mod">
          <ac:chgData name="Jeison M Alarcon B" userId="f6adca45-df0c-4aaf-89a0-2844ea550265" providerId="ADAL" clId="{35FF23E5-7D0B-4466-9328-54217E182881}" dt="2022-05-09T01:40:44.173" v="539" actId="478"/>
          <ac:cxnSpMkLst>
            <pc:docMk/>
            <pc:sldMk cId="0" sldId="278"/>
            <ac:cxnSpMk id="1688" creationId="{00000000-0000-0000-0000-000000000000}"/>
          </ac:cxnSpMkLst>
        </pc:cxnChg>
        <pc:cxnChg chg="add del mod">
          <ac:chgData name="Jeison M Alarcon B" userId="f6adca45-df0c-4aaf-89a0-2844ea550265" providerId="ADAL" clId="{35FF23E5-7D0B-4466-9328-54217E182881}" dt="2022-05-09T01:40:44.173" v="539" actId="478"/>
          <ac:cxnSpMkLst>
            <pc:docMk/>
            <pc:sldMk cId="0" sldId="278"/>
            <ac:cxnSpMk id="1689" creationId="{00000000-0000-0000-0000-000000000000}"/>
          </ac:cxnSpMkLst>
        </pc:cxnChg>
        <pc:cxnChg chg="add del mod">
          <ac:chgData name="Jeison M Alarcon B" userId="f6adca45-df0c-4aaf-89a0-2844ea550265" providerId="ADAL" clId="{35FF23E5-7D0B-4466-9328-54217E182881}" dt="2022-05-09T01:40:44.173" v="539" actId="478"/>
          <ac:cxnSpMkLst>
            <pc:docMk/>
            <pc:sldMk cId="0" sldId="278"/>
            <ac:cxnSpMk id="1690" creationId="{00000000-0000-0000-0000-000000000000}"/>
          </ac:cxnSpMkLst>
        </pc:cxnChg>
        <pc:cxnChg chg="add del mod">
          <ac:chgData name="Jeison M Alarcon B" userId="f6adca45-df0c-4aaf-89a0-2844ea550265" providerId="ADAL" clId="{35FF23E5-7D0B-4466-9328-54217E182881}" dt="2022-05-09T01:40:44.173" v="539" actId="478"/>
          <ac:cxnSpMkLst>
            <pc:docMk/>
            <pc:sldMk cId="0" sldId="278"/>
            <ac:cxnSpMk id="1691" creationId="{00000000-0000-0000-0000-000000000000}"/>
          </ac:cxnSpMkLst>
        </pc:cxnChg>
      </pc:sldChg>
      <pc:sldChg chg="del">
        <pc:chgData name="Jeison M Alarcon B" userId="f6adca45-df0c-4aaf-89a0-2844ea550265" providerId="ADAL" clId="{35FF23E5-7D0B-4466-9328-54217E182881}" dt="2022-05-09T02:40:09.411" v="1527" actId="47"/>
        <pc:sldMkLst>
          <pc:docMk/>
          <pc:sldMk cId="0" sldId="279"/>
        </pc:sldMkLst>
      </pc:sldChg>
      <pc:sldChg chg="del">
        <pc:chgData name="Jeison M Alarcon B" userId="f6adca45-df0c-4aaf-89a0-2844ea550265" providerId="ADAL" clId="{35FF23E5-7D0B-4466-9328-54217E182881}" dt="2022-05-09T02:40:10.025" v="1528" actId="47"/>
        <pc:sldMkLst>
          <pc:docMk/>
          <pc:sldMk cId="0" sldId="280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81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82"/>
        </pc:sldMkLst>
      </pc:sldChg>
      <pc:sldChg chg="addSp delSp modSp add del mod ord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83"/>
        </pc:sldMkLst>
        <pc:spChg chg="mod">
          <ac:chgData name="Jeison M Alarcon B" userId="f6adca45-df0c-4aaf-89a0-2844ea550265" providerId="ADAL" clId="{35FF23E5-7D0B-4466-9328-54217E182881}" dt="2022-05-09T02:05:34.673" v="953" actId="12788"/>
          <ac:spMkLst>
            <pc:docMk/>
            <pc:sldMk cId="0" sldId="283"/>
            <ac:spMk id="1903" creationId="{00000000-0000-0000-0000-000000000000}"/>
          </ac:spMkLst>
        </pc:spChg>
        <pc:spChg chg="del">
          <ac:chgData name="Jeison M Alarcon B" userId="f6adca45-df0c-4aaf-89a0-2844ea550265" providerId="ADAL" clId="{35FF23E5-7D0B-4466-9328-54217E182881}" dt="2022-05-09T02:04:52.224" v="942" actId="478"/>
          <ac:spMkLst>
            <pc:docMk/>
            <pc:sldMk cId="0" sldId="283"/>
            <ac:spMk id="1904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05:47.808" v="957" actId="12788"/>
          <ac:spMkLst>
            <pc:docMk/>
            <pc:sldMk cId="0" sldId="283"/>
            <ac:spMk id="1908" creationId="{00000000-0000-0000-0000-000000000000}"/>
          </ac:spMkLst>
        </pc:spChg>
        <pc:spChg chg="del">
          <ac:chgData name="Jeison M Alarcon B" userId="f6adca45-df0c-4aaf-89a0-2844ea550265" providerId="ADAL" clId="{35FF23E5-7D0B-4466-9328-54217E182881}" dt="2022-05-09T02:02:50.264" v="920" actId="478"/>
          <ac:spMkLst>
            <pc:docMk/>
            <pc:sldMk cId="0" sldId="283"/>
            <ac:spMk id="1909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1:52:18.711" v="834" actId="20577"/>
          <ac:spMkLst>
            <pc:docMk/>
            <pc:sldMk cId="0" sldId="283"/>
            <ac:spMk id="1910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1:52:15.659" v="831" actId="20577"/>
          <ac:spMkLst>
            <pc:docMk/>
            <pc:sldMk cId="0" sldId="283"/>
            <ac:spMk id="1911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1:57:16.754" v="913" actId="123"/>
          <ac:spMkLst>
            <pc:docMk/>
            <pc:sldMk cId="0" sldId="283"/>
            <ac:spMk id="1912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02:35.742" v="917" actId="123"/>
          <ac:spMkLst>
            <pc:docMk/>
            <pc:sldMk cId="0" sldId="283"/>
            <ac:spMk id="1913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1:53:23.136" v="910" actId="20577"/>
          <ac:spMkLst>
            <pc:docMk/>
            <pc:sldMk cId="0" sldId="283"/>
            <ac:spMk id="1914" creationId="{00000000-0000-0000-0000-000000000000}"/>
          </ac:spMkLst>
        </pc:spChg>
        <pc:grpChg chg="del">
          <ac:chgData name="Jeison M Alarcon B" userId="f6adca45-df0c-4aaf-89a0-2844ea550265" providerId="ADAL" clId="{35FF23E5-7D0B-4466-9328-54217E182881}" dt="2022-05-09T02:04:40.587" v="928" actId="478"/>
          <ac:grpSpMkLst>
            <pc:docMk/>
            <pc:sldMk cId="0" sldId="283"/>
            <ac:grpSpMk id="1923" creationId="{00000000-0000-0000-0000-000000000000}"/>
          </ac:grpSpMkLst>
        </pc:grpChg>
        <pc:grpChg chg="del">
          <ac:chgData name="Jeison M Alarcon B" userId="f6adca45-df0c-4aaf-89a0-2844ea550265" providerId="ADAL" clId="{35FF23E5-7D0B-4466-9328-54217E182881}" dt="2022-05-09T02:04:47.818" v="938" actId="478"/>
          <ac:grpSpMkLst>
            <pc:docMk/>
            <pc:sldMk cId="0" sldId="283"/>
            <ac:grpSpMk id="1927" creationId="{00000000-0000-0000-0000-000000000000}"/>
          </ac:grpSpMkLst>
        </pc:grpChg>
        <pc:picChg chg="del mod">
          <ac:chgData name="Jeison M Alarcon B" userId="f6adca45-df0c-4aaf-89a0-2844ea550265" providerId="ADAL" clId="{35FF23E5-7D0B-4466-9328-54217E182881}" dt="2022-05-09T02:04:51.053" v="941" actId="478"/>
          <ac:picMkLst>
            <pc:docMk/>
            <pc:sldMk cId="0" sldId="283"/>
            <ac:picMk id="1905" creationId="{00000000-0000-0000-0000-000000000000}"/>
          </ac:picMkLst>
        </pc:picChg>
        <pc:picChg chg="del">
          <ac:chgData name="Jeison M Alarcon B" userId="f6adca45-df0c-4aaf-89a0-2844ea550265" providerId="ADAL" clId="{35FF23E5-7D0B-4466-9328-54217E182881}" dt="2022-05-09T02:02:47.832" v="919" actId="478"/>
          <ac:picMkLst>
            <pc:docMk/>
            <pc:sldMk cId="0" sldId="283"/>
            <ac:picMk id="1915" creationId="{00000000-0000-0000-0000-000000000000}"/>
          </ac:picMkLst>
        </pc:picChg>
        <pc:picChg chg="ord">
          <ac:chgData name="Jeison M Alarcon B" userId="f6adca45-df0c-4aaf-89a0-2844ea550265" providerId="ADAL" clId="{35FF23E5-7D0B-4466-9328-54217E182881}" dt="2022-05-09T02:16:27.958" v="1110" actId="170"/>
          <ac:picMkLst>
            <pc:docMk/>
            <pc:sldMk cId="0" sldId="283"/>
            <ac:picMk id="1917" creationId="{00000000-0000-0000-0000-000000000000}"/>
          </ac:picMkLst>
        </pc:picChg>
        <pc:picChg chg="add mod">
          <ac:chgData name="Jeison M Alarcon B" userId="f6adca45-df0c-4aaf-89a0-2844ea550265" providerId="ADAL" clId="{35FF23E5-7D0B-4466-9328-54217E182881}" dt="2022-05-09T02:05:47.808" v="957" actId="12788"/>
          <ac:picMkLst>
            <pc:docMk/>
            <pc:sldMk cId="0" sldId="283"/>
            <ac:picMk id="3074" creationId="{B8672C6D-A0C9-CA95-2238-726D93FF1A4A}"/>
          </ac:picMkLst>
        </pc:picChg>
        <pc:picChg chg="add mod">
          <ac:chgData name="Jeison M Alarcon B" userId="f6adca45-df0c-4aaf-89a0-2844ea550265" providerId="ADAL" clId="{35FF23E5-7D0B-4466-9328-54217E182881}" dt="2022-05-09T02:05:34.673" v="953" actId="12788"/>
          <ac:picMkLst>
            <pc:docMk/>
            <pc:sldMk cId="0" sldId="283"/>
            <ac:picMk id="3076" creationId="{0F965156-2314-3D9D-CF60-9FA5E5A294E0}"/>
          </ac:picMkLst>
        </pc:picChg>
        <pc:cxnChg chg="del">
          <ac:chgData name="Jeison M Alarcon B" userId="f6adca45-df0c-4aaf-89a0-2844ea550265" providerId="ADAL" clId="{35FF23E5-7D0B-4466-9328-54217E182881}" dt="2022-05-09T02:02:42.104" v="918" actId="478"/>
          <ac:cxnSpMkLst>
            <pc:docMk/>
            <pc:sldMk cId="0" sldId="283"/>
            <ac:cxnSpMk id="1906" creationId="{00000000-0000-0000-0000-000000000000}"/>
          </ac:cxnSpMkLst>
        </pc:cxnChg>
        <pc:cxnChg chg="del">
          <ac:chgData name="Jeison M Alarcon B" userId="f6adca45-df0c-4aaf-89a0-2844ea550265" providerId="ADAL" clId="{35FF23E5-7D0B-4466-9328-54217E182881}" dt="2022-05-09T01:57:18.776" v="914" actId="478"/>
          <ac:cxnSpMkLst>
            <pc:docMk/>
            <pc:sldMk cId="0" sldId="283"/>
            <ac:cxnSpMk id="1916" creationId="{00000000-0000-0000-0000-000000000000}"/>
          </ac:cxnSpMkLst>
        </pc:cxnChg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84"/>
        </pc:sldMkLst>
      </pc:sldChg>
      <pc:sldChg chg="del">
        <pc:chgData name="Jeison M Alarcon B" userId="f6adca45-df0c-4aaf-89a0-2844ea550265" providerId="ADAL" clId="{35FF23E5-7D0B-4466-9328-54217E182881}" dt="2022-05-09T02:40:13.345" v="1529" actId="47"/>
        <pc:sldMkLst>
          <pc:docMk/>
          <pc:sldMk cId="0" sldId="285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86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87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88"/>
        </pc:sldMkLst>
      </pc:sldChg>
      <pc:sldChg chg="delSp modSp del mod ord">
        <pc:chgData name="Jeison M Alarcon B" userId="f6adca45-df0c-4aaf-89a0-2844ea550265" providerId="ADAL" clId="{35FF23E5-7D0B-4466-9328-54217E182881}" dt="2022-05-09T02:11:27.274" v="962" actId="47"/>
        <pc:sldMkLst>
          <pc:docMk/>
          <pc:sldMk cId="0" sldId="289"/>
        </pc:sldMkLst>
        <pc:picChg chg="del mod">
          <ac:chgData name="Jeison M Alarcon B" userId="f6adca45-df0c-4aaf-89a0-2844ea550265" providerId="ADAL" clId="{35FF23E5-7D0B-4466-9328-54217E182881}" dt="2022-05-09T02:11:16.633" v="961" actId="478"/>
          <ac:picMkLst>
            <pc:docMk/>
            <pc:sldMk cId="0" sldId="289"/>
            <ac:picMk id="2196" creationId="{00000000-0000-0000-0000-000000000000}"/>
          </ac:picMkLst>
        </pc:picChg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90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91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92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93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94"/>
        </pc:sldMkLst>
      </pc:sldChg>
      <pc:sldChg chg="del">
        <pc:chgData name="Jeison M Alarcon B" userId="f6adca45-df0c-4aaf-89a0-2844ea550265" providerId="ADAL" clId="{35FF23E5-7D0B-4466-9328-54217E182881}" dt="2022-05-09T01:17:43.014" v="101" actId="47"/>
        <pc:sldMkLst>
          <pc:docMk/>
          <pc:sldMk cId="0" sldId="295"/>
        </pc:sldMkLst>
      </pc:sldChg>
      <pc:sldChg chg="del">
        <pc:chgData name="Jeison M Alarcon B" userId="f6adca45-df0c-4aaf-89a0-2844ea550265" providerId="ADAL" clId="{35FF23E5-7D0B-4466-9328-54217E182881}" dt="2022-05-09T01:17:43.779" v="102" actId="47"/>
        <pc:sldMkLst>
          <pc:docMk/>
          <pc:sldMk cId="0" sldId="296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0" sldId="297"/>
        </pc:sldMkLst>
      </pc:sldChg>
      <pc:sldChg chg="add del">
        <pc:chgData name="Jeison M Alarcon B" userId="f6adca45-df0c-4aaf-89a0-2844ea550265" providerId="ADAL" clId="{35FF23E5-7D0B-4466-9328-54217E182881}" dt="2022-05-09T02:46:07.450" v="1576" actId="47"/>
        <pc:sldMkLst>
          <pc:docMk/>
          <pc:sldMk cId="2771276647" sldId="298"/>
        </pc:sldMkLst>
        <pc:spChg chg="mod">
          <ac:chgData name="Jeison M Alarcon B" userId="f6adca45-df0c-4aaf-89a0-2844ea550265" providerId="ADAL" clId="{35FF23E5-7D0B-4466-9328-54217E182881}" dt="2022-05-09T01:44:53.975" v="691" actId="5793"/>
          <ac:spMkLst>
            <pc:docMk/>
            <pc:sldMk cId="2771276647" sldId="298"/>
            <ac:spMk id="1664" creationId="{00000000-0000-0000-0000-000000000000}"/>
          </ac:spMkLst>
        </pc:spChg>
        <pc:picChg chg="del">
          <ac:chgData name="Jeison M Alarcon B" userId="f6adca45-df0c-4aaf-89a0-2844ea550265" providerId="ADAL" clId="{35FF23E5-7D0B-4466-9328-54217E182881}" dt="2022-05-09T01:44:37.169" v="647" actId="478"/>
          <ac:picMkLst>
            <pc:docMk/>
            <pc:sldMk cId="2771276647" sldId="298"/>
            <ac:picMk id="1030" creationId="{FC5CE15F-DE5D-6805-A76E-1CB706DA64EC}"/>
          </ac:picMkLst>
        </pc:picChg>
        <pc:picChg chg="add mod">
          <ac:chgData name="Jeison M Alarcon B" userId="f6adca45-df0c-4aaf-89a0-2844ea550265" providerId="ADAL" clId="{35FF23E5-7D0B-4466-9328-54217E182881}" dt="2022-05-09T01:45:11.512" v="725" actId="1035"/>
          <ac:picMkLst>
            <pc:docMk/>
            <pc:sldMk cId="2771276647" sldId="298"/>
            <ac:picMk id="2050" creationId="{8F6B9E1A-AD8D-FDBE-76AD-4EB85DA4307A}"/>
          </ac:picMkLst>
        </pc:picChg>
      </pc:sldChg>
      <pc:sldChg chg="addSp delSp modSp add del mod ord">
        <pc:chgData name="Jeison M Alarcon B" userId="f6adca45-df0c-4aaf-89a0-2844ea550265" providerId="ADAL" clId="{35FF23E5-7D0B-4466-9328-54217E182881}" dt="2022-05-09T02:46:07.450" v="1576" actId="47"/>
        <pc:sldMkLst>
          <pc:docMk/>
          <pc:sldMk cId="1748171678" sldId="299"/>
        </pc:sldMkLst>
        <pc:spChg chg="add del mod">
          <ac:chgData name="Jeison M Alarcon B" userId="f6adca45-df0c-4aaf-89a0-2844ea550265" providerId="ADAL" clId="{35FF23E5-7D0B-4466-9328-54217E182881}" dt="2022-05-09T02:11:56.820" v="967" actId="478"/>
          <ac:spMkLst>
            <pc:docMk/>
            <pc:sldMk cId="1748171678" sldId="299"/>
            <ac:spMk id="3" creationId="{9BED672F-93C4-0172-9D6E-40C4341131CC}"/>
          </ac:spMkLst>
        </pc:spChg>
        <pc:spChg chg="add del mod">
          <ac:chgData name="Jeison M Alarcon B" userId="f6adca45-df0c-4aaf-89a0-2844ea550265" providerId="ADAL" clId="{35FF23E5-7D0B-4466-9328-54217E182881}" dt="2022-05-09T02:11:56.820" v="967" actId="478"/>
          <ac:spMkLst>
            <pc:docMk/>
            <pc:sldMk cId="1748171678" sldId="299"/>
            <ac:spMk id="5" creationId="{8D76EAE6-2328-805C-992E-D432625965BC}"/>
          </ac:spMkLst>
        </pc:spChg>
        <pc:spChg chg="add del mod">
          <ac:chgData name="Jeison M Alarcon B" userId="f6adca45-df0c-4aaf-89a0-2844ea550265" providerId="ADAL" clId="{35FF23E5-7D0B-4466-9328-54217E182881}" dt="2022-05-09T02:11:56.820" v="967" actId="478"/>
          <ac:spMkLst>
            <pc:docMk/>
            <pc:sldMk cId="1748171678" sldId="299"/>
            <ac:spMk id="7" creationId="{A803EFCD-1FD6-0D39-D10C-77FF3E396D29}"/>
          </ac:spMkLst>
        </pc:spChg>
        <pc:spChg chg="add del mod">
          <ac:chgData name="Jeison M Alarcon B" userId="f6adca45-df0c-4aaf-89a0-2844ea550265" providerId="ADAL" clId="{35FF23E5-7D0B-4466-9328-54217E182881}" dt="2022-05-09T02:11:56.820" v="967" actId="478"/>
          <ac:spMkLst>
            <pc:docMk/>
            <pc:sldMk cId="1748171678" sldId="299"/>
            <ac:spMk id="9" creationId="{817A4312-841B-1203-41CF-4B77DD854CBD}"/>
          </ac:spMkLst>
        </pc:spChg>
        <pc:spChg chg="add del mod">
          <ac:chgData name="Jeison M Alarcon B" userId="f6adca45-df0c-4aaf-89a0-2844ea550265" providerId="ADAL" clId="{35FF23E5-7D0B-4466-9328-54217E182881}" dt="2022-05-09T02:11:56.820" v="967" actId="478"/>
          <ac:spMkLst>
            <pc:docMk/>
            <pc:sldMk cId="1748171678" sldId="299"/>
            <ac:spMk id="11" creationId="{628BF80E-9573-0E5D-7633-F9A63B7A69A6}"/>
          </ac:spMkLst>
        </pc:spChg>
        <pc:spChg chg="add del mod">
          <ac:chgData name="Jeison M Alarcon B" userId="f6adca45-df0c-4aaf-89a0-2844ea550265" providerId="ADAL" clId="{35FF23E5-7D0B-4466-9328-54217E182881}" dt="2022-05-09T02:11:56.820" v="967" actId="478"/>
          <ac:spMkLst>
            <pc:docMk/>
            <pc:sldMk cId="1748171678" sldId="299"/>
            <ac:spMk id="13" creationId="{5CCA1C10-9232-BA94-4448-7F84EFFBA421}"/>
          </ac:spMkLst>
        </pc:spChg>
        <pc:spChg chg="add del mod">
          <ac:chgData name="Jeison M Alarcon B" userId="f6adca45-df0c-4aaf-89a0-2844ea550265" providerId="ADAL" clId="{35FF23E5-7D0B-4466-9328-54217E182881}" dt="2022-05-09T02:12:04.556" v="969" actId="478"/>
          <ac:spMkLst>
            <pc:docMk/>
            <pc:sldMk cId="1748171678" sldId="299"/>
            <ac:spMk id="15" creationId="{8784D13F-73E5-3B9D-1520-9BF6540D773C}"/>
          </ac:spMkLst>
        </pc:spChg>
        <pc:spChg chg="add del mod">
          <ac:chgData name="Jeison M Alarcon B" userId="f6adca45-df0c-4aaf-89a0-2844ea550265" providerId="ADAL" clId="{35FF23E5-7D0B-4466-9328-54217E182881}" dt="2022-05-09T02:12:04.556" v="969" actId="478"/>
          <ac:spMkLst>
            <pc:docMk/>
            <pc:sldMk cId="1748171678" sldId="299"/>
            <ac:spMk id="17" creationId="{9C16E801-C66D-4024-B1F2-8DF1D7C0EE15}"/>
          </ac:spMkLst>
        </pc:spChg>
        <pc:spChg chg="add del mod">
          <ac:chgData name="Jeison M Alarcon B" userId="f6adca45-df0c-4aaf-89a0-2844ea550265" providerId="ADAL" clId="{35FF23E5-7D0B-4466-9328-54217E182881}" dt="2022-05-09T02:12:04.556" v="969" actId="478"/>
          <ac:spMkLst>
            <pc:docMk/>
            <pc:sldMk cId="1748171678" sldId="299"/>
            <ac:spMk id="19" creationId="{B86458DF-B994-5803-A604-60DB657930DA}"/>
          </ac:spMkLst>
        </pc:spChg>
        <pc:spChg chg="add del mod">
          <ac:chgData name="Jeison M Alarcon B" userId="f6adca45-df0c-4aaf-89a0-2844ea550265" providerId="ADAL" clId="{35FF23E5-7D0B-4466-9328-54217E182881}" dt="2022-05-09T02:12:04.556" v="969" actId="478"/>
          <ac:spMkLst>
            <pc:docMk/>
            <pc:sldMk cId="1748171678" sldId="299"/>
            <ac:spMk id="21" creationId="{26691C5E-CD09-6748-9365-C705AB297921}"/>
          </ac:spMkLst>
        </pc:spChg>
        <pc:spChg chg="add del mod">
          <ac:chgData name="Jeison M Alarcon B" userId="f6adca45-df0c-4aaf-89a0-2844ea550265" providerId="ADAL" clId="{35FF23E5-7D0B-4466-9328-54217E182881}" dt="2022-05-09T02:12:04.556" v="969" actId="478"/>
          <ac:spMkLst>
            <pc:docMk/>
            <pc:sldMk cId="1748171678" sldId="299"/>
            <ac:spMk id="23" creationId="{04BB4266-546C-0D99-E3F7-BBE940BA07B4}"/>
          </ac:spMkLst>
        </pc:spChg>
        <pc:spChg chg="add del mod">
          <ac:chgData name="Jeison M Alarcon B" userId="f6adca45-df0c-4aaf-89a0-2844ea550265" providerId="ADAL" clId="{35FF23E5-7D0B-4466-9328-54217E182881}" dt="2022-05-09T02:12:39.468" v="991" actId="478"/>
          <ac:spMkLst>
            <pc:docMk/>
            <pc:sldMk cId="1748171678" sldId="299"/>
            <ac:spMk id="25" creationId="{BA25DF89-F2E5-9EC1-8804-02E7F9F035A7}"/>
          </ac:spMkLst>
        </pc:spChg>
        <pc:spChg chg="add del mod">
          <ac:chgData name="Jeison M Alarcon B" userId="f6adca45-df0c-4aaf-89a0-2844ea550265" providerId="ADAL" clId="{35FF23E5-7D0B-4466-9328-54217E182881}" dt="2022-05-09T02:12:39.468" v="991" actId="478"/>
          <ac:spMkLst>
            <pc:docMk/>
            <pc:sldMk cId="1748171678" sldId="299"/>
            <ac:spMk id="27" creationId="{DDE1BA0E-E9E3-D17B-4959-1A2D5B16AB28}"/>
          </ac:spMkLst>
        </pc:spChg>
        <pc:spChg chg="add del mod">
          <ac:chgData name="Jeison M Alarcon B" userId="f6adca45-df0c-4aaf-89a0-2844ea550265" providerId="ADAL" clId="{35FF23E5-7D0B-4466-9328-54217E182881}" dt="2022-05-09T02:12:39.468" v="991" actId="478"/>
          <ac:spMkLst>
            <pc:docMk/>
            <pc:sldMk cId="1748171678" sldId="299"/>
            <ac:spMk id="29" creationId="{463E51C0-3E54-69DF-A3DE-B29A32689ABF}"/>
          </ac:spMkLst>
        </pc:spChg>
        <pc:spChg chg="add del mod">
          <ac:chgData name="Jeison M Alarcon B" userId="f6adca45-df0c-4aaf-89a0-2844ea550265" providerId="ADAL" clId="{35FF23E5-7D0B-4466-9328-54217E182881}" dt="2022-05-09T02:12:39.468" v="991" actId="478"/>
          <ac:spMkLst>
            <pc:docMk/>
            <pc:sldMk cId="1748171678" sldId="299"/>
            <ac:spMk id="31" creationId="{7B879F81-03DE-6DC2-B3EC-AE3777E171CD}"/>
          </ac:spMkLst>
        </pc:spChg>
        <pc:spChg chg="add del mod">
          <ac:chgData name="Jeison M Alarcon B" userId="f6adca45-df0c-4aaf-89a0-2844ea550265" providerId="ADAL" clId="{35FF23E5-7D0B-4466-9328-54217E182881}" dt="2022-05-09T02:12:39.468" v="991" actId="478"/>
          <ac:spMkLst>
            <pc:docMk/>
            <pc:sldMk cId="1748171678" sldId="299"/>
            <ac:spMk id="33" creationId="{C8434109-BB4B-C345-9C19-652D93C7DB94}"/>
          </ac:spMkLst>
        </pc:spChg>
        <pc:spChg chg="add del mod">
          <ac:chgData name="Jeison M Alarcon B" userId="f6adca45-df0c-4aaf-89a0-2844ea550265" providerId="ADAL" clId="{35FF23E5-7D0B-4466-9328-54217E182881}" dt="2022-05-09T02:12:39.468" v="991" actId="478"/>
          <ac:spMkLst>
            <pc:docMk/>
            <pc:sldMk cId="1748171678" sldId="299"/>
            <ac:spMk id="35" creationId="{C4BE3FC1-B66F-F298-D989-65E3B5DC3C45}"/>
          </ac:spMkLst>
        </pc:spChg>
        <pc:spChg chg="add mod">
          <ac:chgData name="Jeison M Alarcon B" userId="f6adca45-df0c-4aaf-89a0-2844ea550265" providerId="ADAL" clId="{35FF23E5-7D0B-4466-9328-54217E182881}" dt="2022-05-09T02:12:13.891" v="980" actId="571"/>
          <ac:spMkLst>
            <pc:docMk/>
            <pc:sldMk cId="1748171678" sldId="299"/>
            <ac:spMk id="113" creationId="{1A0A124A-9ED9-A905-C1EB-E792C3F247E6}"/>
          </ac:spMkLst>
        </pc:spChg>
        <pc:spChg chg="add mod">
          <ac:chgData name="Jeison M Alarcon B" userId="f6adca45-df0c-4aaf-89a0-2844ea550265" providerId="ADAL" clId="{35FF23E5-7D0B-4466-9328-54217E182881}" dt="2022-05-09T02:12:13.891" v="980" actId="571"/>
          <ac:spMkLst>
            <pc:docMk/>
            <pc:sldMk cId="1748171678" sldId="299"/>
            <ac:spMk id="114" creationId="{69994604-3F79-85CE-5892-F8CFC17385BC}"/>
          </ac:spMkLst>
        </pc:spChg>
        <pc:spChg chg="add mod">
          <ac:chgData name="Jeison M Alarcon B" userId="f6adca45-df0c-4aaf-89a0-2844ea550265" providerId="ADAL" clId="{35FF23E5-7D0B-4466-9328-54217E182881}" dt="2022-05-09T02:14:53.892" v="1059" actId="571"/>
          <ac:spMkLst>
            <pc:docMk/>
            <pc:sldMk cId="1748171678" sldId="299"/>
            <ac:spMk id="131" creationId="{98477387-0A73-3A3E-1E72-10AF1701F4B1}"/>
          </ac:spMkLst>
        </pc:spChg>
        <pc:spChg chg="add del">
          <ac:chgData name="Jeison M Alarcon B" userId="f6adca45-df0c-4aaf-89a0-2844ea550265" providerId="ADAL" clId="{35FF23E5-7D0B-4466-9328-54217E182881}" dt="2022-05-09T02:26:02.540" v="1335" actId="22"/>
          <ac:spMkLst>
            <pc:docMk/>
            <pc:sldMk cId="1748171678" sldId="299"/>
            <ac:spMk id="134" creationId="{1FA47E21-06B2-7BD8-F0DF-4AB260DEBBC5}"/>
          </ac:spMkLst>
        </pc:spChg>
        <pc:spChg chg="add mod">
          <ac:chgData name="Jeison M Alarcon B" userId="f6adca45-df0c-4aaf-89a0-2844ea550265" providerId="ADAL" clId="{35FF23E5-7D0B-4466-9328-54217E182881}" dt="2022-05-09T02:27:13.235" v="1454" actId="1035"/>
          <ac:spMkLst>
            <pc:docMk/>
            <pc:sldMk cId="1748171678" sldId="299"/>
            <ac:spMk id="136" creationId="{4A5B6260-1BFC-D185-2131-DA267175D040}"/>
          </ac:spMkLst>
        </pc:spChg>
        <pc:spChg chg="add del mod">
          <ac:chgData name="Jeison M Alarcon B" userId="f6adca45-df0c-4aaf-89a0-2844ea550265" providerId="ADAL" clId="{35FF23E5-7D0B-4466-9328-54217E182881}" dt="2022-05-09T02:15:03.414" v="1062" actId="478"/>
          <ac:spMkLst>
            <pc:docMk/>
            <pc:sldMk cId="1748171678" sldId="299"/>
            <ac:spMk id="863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2:12:06.591" v="970" actId="478"/>
          <ac:spMkLst>
            <pc:docMk/>
            <pc:sldMk cId="1748171678" sldId="299"/>
            <ac:spMk id="864" creationId="{00000000-0000-0000-0000-000000000000}"/>
          </ac:spMkLst>
        </pc:spChg>
        <pc:spChg chg="add del mod">
          <ac:chgData name="Jeison M Alarcon B" userId="f6adca45-df0c-4aaf-89a0-2844ea550265" providerId="ADAL" clId="{35FF23E5-7D0B-4466-9328-54217E182881}" dt="2022-05-09T02:15:03.414" v="1062" actId="478"/>
          <ac:spMkLst>
            <pc:docMk/>
            <pc:sldMk cId="1748171678" sldId="299"/>
            <ac:spMk id="866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2:12:07.814" v="972" actId="478"/>
          <ac:spMkLst>
            <pc:docMk/>
            <pc:sldMk cId="1748171678" sldId="299"/>
            <ac:spMk id="867" creationId="{00000000-0000-0000-0000-000000000000}"/>
          </ac:spMkLst>
        </pc:spChg>
        <pc:spChg chg="add del mod">
          <ac:chgData name="Jeison M Alarcon B" userId="f6adca45-df0c-4aaf-89a0-2844ea550265" providerId="ADAL" clId="{35FF23E5-7D0B-4466-9328-54217E182881}" dt="2022-05-09T02:15:03.414" v="1062" actId="478"/>
          <ac:spMkLst>
            <pc:docMk/>
            <pc:sldMk cId="1748171678" sldId="299"/>
            <ac:spMk id="869" creationId="{00000000-0000-0000-0000-000000000000}"/>
          </ac:spMkLst>
        </pc:spChg>
        <pc:spChg chg="mod">
          <ac:chgData name="Jeison M Alarcon B" userId="f6adca45-df0c-4aaf-89a0-2844ea550265" providerId="ADAL" clId="{35FF23E5-7D0B-4466-9328-54217E182881}" dt="2022-05-09T02:12:48.713" v="1020" actId="20577"/>
          <ac:spMkLst>
            <pc:docMk/>
            <pc:sldMk cId="1748171678" sldId="299"/>
            <ac:spMk id="870" creationId="{00000000-0000-0000-0000-000000000000}"/>
          </ac:spMkLst>
        </pc:spChg>
        <pc:spChg chg="add del mod">
          <ac:chgData name="Jeison M Alarcon B" userId="f6adca45-df0c-4aaf-89a0-2844ea550265" providerId="ADAL" clId="{35FF23E5-7D0B-4466-9328-54217E182881}" dt="2022-05-09T02:12:22.349" v="981" actId="478"/>
          <ac:spMkLst>
            <pc:docMk/>
            <pc:sldMk cId="1748171678" sldId="299"/>
            <ac:spMk id="871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2:12:24.879" v="983" actId="478"/>
          <ac:spMkLst>
            <pc:docMk/>
            <pc:sldMk cId="1748171678" sldId="299"/>
            <ac:spMk id="872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2:12:23.869" v="982" actId="478"/>
          <ac:spMkLst>
            <pc:docMk/>
            <pc:sldMk cId="1748171678" sldId="299"/>
            <ac:spMk id="873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2:12:32.428" v="987" actId="478"/>
          <ac:spMkLst>
            <pc:docMk/>
            <pc:sldMk cId="1748171678" sldId="299"/>
            <ac:spMk id="874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2:12:37.544" v="990" actId="478"/>
          <ac:spMkLst>
            <pc:docMk/>
            <pc:sldMk cId="1748171678" sldId="299"/>
            <ac:spMk id="875" creationId="{00000000-0000-0000-0000-000000000000}"/>
          </ac:spMkLst>
        </pc:spChg>
        <pc:spChg chg="add del">
          <ac:chgData name="Jeison M Alarcon B" userId="f6adca45-df0c-4aaf-89a0-2844ea550265" providerId="ADAL" clId="{35FF23E5-7D0B-4466-9328-54217E182881}" dt="2022-05-09T02:12:09.564" v="975" actId="478"/>
          <ac:spMkLst>
            <pc:docMk/>
            <pc:sldMk cId="1748171678" sldId="299"/>
            <ac:spMk id="876" creationId="{00000000-0000-0000-0000-000000000000}"/>
          </ac:spMkLst>
        </pc:spChg>
        <pc:spChg chg="add del mod">
          <ac:chgData name="Jeison M Alarcon B" userId="f6adca45-df0c-4aaf-89a0-2844ea550265" providerId="ADAL" clId="{35FF23E5-7D0B-4466-9328-54217E182881}" dt="2022-05-09T02:12:26.897" v="984" actId="478"/>
          <ac:spMkLst>
            <pc:docMk/>
            <pc:sldMk cId="1748171678" sldId="299"/>
            <ac:spMk id="933" creationId="{00000000-0000-0000-0000-000000000000}"/>
          </ac:spMkLst>
        </pc:spChg>
        <pc:grpChg chg="add del">
          <ac:chgData name="Jeison M Alarcon B" userId="f6adca45-df0c-4aaf-89a0-2844ea550265" providerId="ADAL" clId="{35FF23E5-7D0B-4466-9328-54217E182881}" dt="2022-05-09T02:12:07.460" v="971" actId="478"/>
          <ac:grpSpMkLst>
            <pc:docMk/>
            <pc:sldMk cId="1748171678" sldId="299"/>
            <ac:grpSpMk id="878" creationId="{00000000-0000-0000-0000-000000000000}"/>
          </ac:grpSpMkLst>
        </pc:grpChg>
        <pc:grpChg chg="add del">
          <ac:chgData name="Jeison M Alarcon B" userId="f6adca45-df0c-4aaf-89a0-2844ea550265" providerId="ADAL" clId="{35FF23E5-7D0B-4466-9328-54217E182881}" dt="2022-05-09T02:12:10.113" v="976" actId="478"/>
          <ac:grpSpMkLst>
            <pc:docMk/>
            <pc:sldMk cId="1748171678" sldId="299"/>
            <ac:grpSpMk id="898" creationId="{00000000-0000-0000-0000-000000000000}"/>
          </ac:grpSpMkLst>
        </pc:grpChg>
        <pc:grpChg chg="add del">
          <ac:chgData name="Jeison M Alarcon B" userId="f6adca45-df0c-4aaf-89a0-2844ea550265" providerId="ADAL" clId="{35FF23E5-7D0B-4466-9328-54217E182881}" dt="2022-05-09T02:12:08.262" v="973" actId="478"/>
          <ac:grpSpMkLst>
            <pc:docMk/>
            <pc:sldMk cId="1748171678" sldId="299"/>
            <ac:grpSpMk id="917" creationId="{00000000-0000-0000-0000-000000000000}"/>
          </ac:grpSpMkLst>
        </pc:grpChg>
        <pc:grpChg chg="del">
          <ac:chgData name="Jeison M Alarcon B" userId="f6adca45-df0c-4aaf-89a0-2844ea550265" providerId="ADAL" clId="{35FF23E5-7D0B-4466-9328-54217E182881}" dt="2022-05-09T02:15:23.809" v="1099" actId="478"/>
          <ac:grpSpMkLst>
            <pc:docMk/>
            <pc:sldMk cId="1748171678" sldId="299"/>
            <ac:grpSpMk id="938" creationId="{00000000-0000-0000-0000-000000000000}"/>
          </ac:grpSpMkLst>
        </pc:grpChg>
        <pc:picChg chg="add mod">
          <ac:chgData name="Jeison M Alarcon B" userId="f6adca45-df0c-4aaf-89a0-2844ea550265" providerId="ADAL" clId="{35FF23E5-7D0B-4466-9328-54217E182881}" dt="2022-05-09T02:26:51.012" v="1435" actId="1036"/>
          <ac:picMkLst>
            <pc:docMk/>
            <pc:sldMk cId="1748171678" sldId="299"/>
            <ac:picMk id="37" creationId="{97464F4A-0FDF-A24E-25DB-F1A4EDF3BE81}"/>
          </ac:picMkLst>
        </pc:picChg>
        <pc:picChg chg="add mod">
          <ac:chgData name="Jeison M Alarcon B" userId="f6adca45-df0c-4aaf-89a0-2844ea550265" providerId="ADAL" clId="{35FF23E5-7D0B-4466-9328-54217E182881}" dt="2022-05-09T02:14:53.892" v="1059" actId="571"/>
          <ac:picMkLst>
            <pc:docMk/>
            <pc:sldMk cId="1748171678" sldId="299"/>
            <ac:picMk id="132" creationId="{08BF6BC1-5236-2BA7-6215-A6611E823761}"/>
          </ac:picMkLst>
        </pc:picChg>
        <pc:picChg chg="add mod">
          <ac:chgData name="Jeison M Alarcon B" userId="f6adca45-df0c-4aaf-89a0-2844ea550265" providerId="ADAL" clId="{35FF23E5-7D0B-4466-9328-54217E182881}" dt="2022-05-09T02:26:51.012" v="1435" actId="1036"/>
          <ac:picMkLst>
            <pc:docMk/>
            <pc:sldMk cId="1748171678" sldId="299"/>
            <ac:picMk id="1026" creationId="{DCEED5C9-4D07-B747-8C98-1F97B44BD552}"/>
          </ac:picMkLst>
        </pc:picChg>
        <pc:picChg chg="add mod">
          <ac:chgData name="Jeison M Alarcon B" userId="f6adca45-df0c-4aaf-89a0-2844ea550265" providerId="ADAL" clId="{35FF23E5-7D0B-4466-9328-54217E182881}" dt="2022-05-09T02:26:51.012" v="1435" actId="1036"/>
          <ac:picMkLst>
            <pc:docMk/>
            <pc:sldMk cId="1748171678" sldId="299"/>
            <ac:picMk id="1028" creationId="{73D9B38C-2B89-6DA3-D3FF-46C0992549C2}"/>
          </ac:picMkLst>
        </pc:picChg>
        <pc:cxnChg chg="add del">
          <ac:chgData name="Jeison M Alarcon B" userId="f6adca45-df0c-4aaf-89a0-2844ea550265" providerId="ADAL" clId="{35FF23E5-7D0B-4466-9328-54217E182881}" dt="2022-05-09T02:12:39.468" v="991" actId="478"/>
          <ac:cxnSpMkLst>
            <pc:docMk/>
            <pc:sldMk cId="1748171678" sldId="299"/>
            <ac:cxnSpMk id="865" creationId="{00000000-0000-0000-0000-000000000000}"/>
          </ac:cxnSpMkLst>
        </pc:cxnChg>
        <pc:cxnChg chg="add del">
          <ac:chgData name="Jeison M Alarcon B" userId="f6adca45-df0c-4aaf-89a0-2844ea550265" providerId="ADAL" clId="{35FF23E5-7D0B-4466-9328-54217E182881}" dt="2022-05-09T02:12:39.468" v="991" actId="478"/>
          <ac:cxnSpMkLst>
            <pc:docMk/>
            <pc:sldMk cId="1748171678" sldId="299"/>
            <ac:cxnSpMk id="868" creationId="{00000000-0000-0000-0000-000000000000}"/>
          </ac:cxnSpMkLst>
        </pc:cxnChg>
        <pc:cxnChg chg="add del">
          <ac:chgData name="Jeison M Alarcon B" userId="f6adca45-df0c-4aaf-89a0-2844ea550265" providerId="ADAL" clId="{35FF23E5-7D0B-4466-9328-54217E182881}" dt="2022-05-09T02:12:39.468" v="991" actId="478"/>
          <ac:cxnSpMkLst>
            <pc:docMk/>
            <pc:sldMk cId="1748171678" sldId="299"/>
            <ac:cxnSpMk id="877" creationId="{00000000-0000-0000-0000-000000000000}"/>
          </ac:cxnSpMkLst>
        </pc:cxnChg>
      </pc:sldChg>
      <pc:sldChg chg="addSp delSp modSp new add del mod">
        <pc:chgData name="Jeison M Alarcon B" userId="f6adca45-df0c-4aaf-89a0-2844ea550265" providerId="ADAL" clId="{35FF23E5-7D0B-4466-9328-54217E182881}" dt="2022-05-09T13:41:01.223" v="2223" actId="12788"/>
        <pc:sldMkLst>
          <pc:docMk/>
          <pc:sldMk cId="2877123536" sldId="300"/>
        </pc:sldMkLst>
        <pc:spChg chg="del">
          <ac:chgData name="Jeison M Alarcon B" userId="f6adca45-df0c-4aaf-89a0-2844ea550265" providerId="ADAL" clId="{35FF23E5-7D0B-4466-9328-54217E182881}" dt="2022-05-09T02:38:12.467" v="1521" actId="478"/>
          <ac:spMkLst>
            <pc:docMk/>
            <pc:sldMk cId="2877123536" sldId="300"/>
            <ac:spMk id="2" creationId="{9EC7BF7C-E530-451D-0FE5-2877387CA1F8}"/>
          </ac:spMkLst>
        </pc:spChg>
        <pc:spChg chg="del">
          <ac:chgData name="Jeison M Alarcon B" userId="f6adca45-df0c-4aaf-89a0-2844ea550265" providerId="ADAL" clId="{35FF23E5-7D0B-4466-9328-54217E182881}" dt="2022-05-09T02:38:12.467" v="1521" actId="478"/>
          <ac:spMkLst>
            <pc:docMk/>
            <pc:sldMk cId="2877123536" sldId="300"/>
            <ac:spMk id="3" creationId="{047AC670-146C-0C9A-60CF-70AAB551593B}"/>
          </ac:spMkLst>
        </pc:spChg>
        <pc:spChg chg="add del mod">
          <ac:chgData name="Jeison M Alarcon B" userId="f6adca45-df0c-4aaf-89a0-2844ea550265" providerId="ADAL" clId="{35FF23E5-7D0B-4466-9328-54217E182881}" dt="2022-05-09T13:39:16.715" v="2202" actId="478"/>
          <ac:spMkLst>
            <pc:docMk/>
            <pc:sldMk cId="2877123536" sldId="300"/>
            <ac:spMk id="3" creationId="{EB78F87A-20CC-42E9-4F71-421B0E72BB40}"/>
          </ac:spMkLst>
        </pc:spChg>
        <pc:spChg chg="del">
          <ac:chgData name="Jeison M Alarcon B" userId="f6adca45-df0c-4aaf-89a0-2844ea550265" providerId="ADAL" clId="{35FF23E5-7D0B-4466-9328-54217E182881}" dt="2022-05-09T02:38:12.467" v="1521" actId="478"/>
          <ac:spMkLst>
            <pc:docMk/>
            <pc:sldMk cId="2877123536" sldId="300"/>
            <ac:spMk id="4" creationId="{0F33DA46-881B-DD81-B3AB-CAC36D5304FC}"/>
          </ac:spMkLst>
        </pc:spChg>
        <pc:spChg chg="add mod">
          <ac:chgData name="Jeison M Alarcon B" userId="f6adca45-df0c-4aaf-89a0-2844ea550265" providerId="ADAL" clId="{35FF23E5-7D0B-4466-9328-54217E182881}" dt="2022-05-09T13:41:01.223" v="2223" actId="12788"/>
          <ac:spMkLst>
            <pc:docMk/>
            <pc:sldMk cId="2877123536" sldId="300"/>
            <ac:spMk id="4" creationId="{E02BE1F1-7D18-9088-91CE-7C77540C4B5F}"/>
          </ac:spMkLst>
        </pc:spChg>
        <pc:spChg chg="add del mod">
          <ac:chgData name="Jeison M Alarcon B" userId="f6adca45-df0c-4aaf-89a0-2844ea550265" providerId="ADAL" clId="{35FF23E5-7D0B-4466-9328-54217E182881}" dt="2022-05-09T13:39:06.149" v="2183"/>
          <ac:spMkLst>
            <pc:docMk/>
            <pc:sldMk cId="2877123536" sldId="300"/>
            <ac:spMk id="6" creationId="{7670FB98-DDC4-78B3-9971-053EF451D8C7}"/>
          </ac:spMkLst>
        </pc:spChg>
        <pc:spChg chg="add del mod">
          <ac:chgData name="Jeison M Alarcon B" userId="f6adca45-df0c-4aaf-89a0-2844ea550265" providerId="ADAL" clId="{35FF23E5-7D0B-4466-9328-54217E182881}" dt="2022-05-09T13:39:19.764" v="2203" actId="478"/>
          <ac:spMkLst>
            <pc:docMk/>
            <pc:sldMk cId="2877123536" sldId="300"/>
            <ac:spMk id="7" creationId="{9EE576DA-44BA-BA39-3A77-CA0444595429}"/>
          </ac:spMkLst>
        </pc:spChg>
        <pc:graphicFrameChg chg="add mod">
          <ac:chgData name="Jeison M Alarcon B" userId="f6adca45-df0c-4aaf-89a0-2844ea550265" providerId="ADAL" clId="{35FF23E5-7D0B-4466-9328-54217E182881}" dt="2022-05-09T02:38:31.707" v="1522"/>
          <ac:graphicFrameMkLst>
            <pc:docMk/>
            <pc:sldMk cId="2877123536" sldId="300"/>
            <ac:graphicFrameMk id="5" creationId="{C0211678-2066-EA68-BB96-27FF1FEFD937}"/>
          </ac:graphicFrameMkLst>
        </pc:graphicFrameChg>
      </pc:sldChg>
      <pc:sldChg chg="addSp delSp modSp del mod delAnim modAnim">
        <pc:chgData name="Jeison M Alarcon B" userId="f6adca45-df0c-4aaf-89a0-2844ea550265" providerId="ADAL" clId="{35FF23E5-7D0B-4466-9328-54217E182881}" dt="2022-05-09T03:36:49.840" v="1803" actId="1035"/>
        <pc:sldMkLst>
          <pc:docMk/>
          <pc:sldMk cId="101955081" sldId="301"/>
        </pc:sldMkLst>
        <pc:spChg chg="mod">
          <ac:chgData name="Jeison M Alarcon B" userId="f6adca45-df0c-4aaf-89a0-2844ea550265" providerId="ADAL" clId="{35FF23E5-7D0B-4466-9328-54217E182881}" dt="2022-05-09T02:44:42.528" v="1573"/>
          <ac:spMkLst>
            <pc:docMk/>
            <pc:sldMk cId="101955081" sldId="301"/>
            <ac:spMk id="2" creationId="{F504BB83-09EF-4F61-97C9-FED82D282D16}"/>
          </ac:spMkLst>
        </pc:spChg>
        <pc:spChg chg="del">
          <ac:chgData name="Jeison M Alarcon B" userId="f6adca45-df0c-4aaf-89a0-2844ea550265" providerId="ADAL" clId="{35FF23E5-7D0B-4466-9328-54217E182881}" dt="2022-05-09T03:36:30.059" v="1770" actId="478"/>
          <ac:spMkLst>
            <pc:docMk/>
            <pc:sldMk cId="101955081" sldId="301"/>
            <ac:spMk id="3" creationId="{FFCE9AB0-E26A-20A6-1B34-0744BCFBFDF9}"/>
          </ac:spMkLst>
        </pc:spChg>
        <pc:spChg chg="del">
          <ac:chgData name="Jeison M Alarcon B" userId="f6adca45-df0c-4aaf-89a0-2844ea550265" providerId="ADAL" clId="{35FF23E5-7D0B-4466-9328-54217E182881}" dt="2022-05-09T03:36:31.001" v="1771" actId="478"/>
          <ac:spMkLst>
            <pc:docMk/>
            <pc:sldMk cId="101955081" sldId="301"/>
            <ac:spMk id="4" creationId="{EE740461-F345-595B-B008-5F43DEBF85EC}"/>
          </ac:spMkLst>
        </pc:spChg>
        <pc:picChg chg="add mod">
          <ac:chgData name="Jeison M Alarcon B" userId="f6adca45-df0c-4aaf-89a0-2844ea550265" providerId="ADAL" clId="{35FF23E5-7D0B-4466-9328-54217E182881}" dt="2022-05-09T03:36:49.840" v="1803" actId="1035"/>
          <ac:picMkLst>
            <pc:docMk/>
            <pc:sldMk cId="101955081" sldId="301"/>
            <ac:picMk id="5" creationId="{D2E4799B-9615-51FD-7C95-BD55130DACF5}"/>
          </ac:picMkLst>
        </pc:picChg>
        <pc:picChg chg="add del mod">
          <ac:chgData name="Jeison M Alarcon B" userId="f6adca45-df0c-4aaf-89a0-2844ea550265" providerId="ADAL" clId="{35FF23E5-7D0B-4466-9328-54217E182881}" dt="2022-05-09T03:36:28.362" v="1769" actId="478"/>
          <ac:picMkLst>
            <pc:docMk/>
            <pc:sldMk cId="101955081" sldId="301"/>
            <ac:picMk id="6" creationId="{7804D362-B7C1-89DD-CE3C-78DCF8201147}"/>
          </ac:picMkLst>
        </pc:picChg>
      </pc:sldChg>
      <pc:sldChg chg="addSp delSp modSp del mod ord modAnim">
        <pc:chgData name="Jeison M Alarcon B" userId="f6adca45-df0c-4aaf-89a0-2844ea550265" providerId="ADAL" clId="{35FF23E5-7D0B-4466-9328-54217E182881}" dt="2022-05-09T03:00:28.719" v="1694"/>
        <pc:sldMkLst>
          <pc:docMk/>
          <pc:sldMk cId="2721623722" sldId="302"/>
        </pc:sldMkLst>
        <pc:spChg chg="del">
          <ac:chgData name="Jeison M Alarcon B" userId="f6adca45-df0c-4aaf-89a0-2844ea550265" providerId="ADAL" clId="{35FF23E5-7D0B-4466-9328-54217E182881}" dt="2022-05-09T02:46:11.921" v="1577" actId="478"/>
          <ac:spMkLst>
            <pc:docMk/>
            <pc:sldMk cId="2721623722" sldId="302"/>
            <ac:spMk id="2" creationId="{2A086BB8-43BF-39A5-D430-F73362C853D0}"/>
          </ac:spMkLst>
        </pc:spChg>
        <pc:spChg chg="add del mod">
          <ac:chgData name="Jeison M Alarcon B" userId="f6adca45-df0c-4aaf-89a0-2844ea550265" providerId="ADAL" clId="{35FF23E5-7D0B-4466-9328-54217E182881}" dt="2022-05-09T02:54:03.872" v="1584"/>
          <ac:spMkLst>
            <pc:docMk/>
            <pc:sldMk cId="2721623722" sldId="302"/>
            <ac:spMk id="3" creationId="{1E9091F1-24F6-2DE3-403A-DD22D8D3A404}"/>
          </ac:spMkLst>
        </pc:spChg>
        <pc:spChg chg="del">
          <ac:chgData name="Jeison M Alarcon B" userId="f6adca45-df0c-4aaf-89a0-2844ea550265" providerId="ADAL" clId="{35FF23E5-7D0B-4466-9328-54217E182881}" dt="2022-05-09T02:46:11.921" v="1577" actId="478"/>
          <ac:spMkLst>
            <pc:docMk/>
            <pc:sldMk cId="2721623722" sldId="302"/>
            <ac:spMk id="3" creationId="{29AA5B8D-525D-C347-94E0-96FBF96C12EA}"/>
          </ac:spMkLst>
        </pc:spChg>
        <pc:spChg chg="add del">
          <ac:chgData name="Jeison M Alarcon B" userId="f6adca45-df0c-4aaf-89a0-2844ea550265" providerId="ADAL" clId="{35FF23E5-7D0B-4466-9328-54217E182881}" dt="2022-05-09T02:56:54.356" v="1624"/>
          <ac:spMkLst>
            <pc:docMk/>
            <pc:sldMk cId="2721623722" sldId="302"/>
            <ac:spMk id="13" creationId="{25464458-4271-A264-50A1-CBCDE17D3C6D}"/>
          </ac:spMkLst>
        </pc:spChg>
        <pc:picChg chg="add mod ord">
          <ac:chgData name="Jeison M Alarcon B" userId="f6adca45-df0c-4aaf-89a0-2844ea550265" providerId="ADAL" clId="{35FF23E5-7D0B-4466-9328-54217E182881}" dt="2022-05-09T02:55:21.063" v="1614" actId="14100"/>
          <ac:picMkLst>
            <pc:docMk/>
            <pc:sldMk cId="2721623722" sldId="302"/>
            <ac:picMk id="2" creationId="{3699973E-DAF3-72E9-A214-37BD206F89FA}"/>
          </ac:picMkLst>
        </pc:picChg>
        <pc:picChg chg="add del mod">
          <ac:chgData name="Jeison M Alarcon B" userId="f6adca45-df0c-4aaf-89a0-2844ea550265" providerId="ADAL" clId="{35FF23E5-7D0B-4466-9328-54217E182881}" dt="2022-05-09T02:54:03.872" v="1584"/>
          <ac:picMkLst>
            <pc:docMk/>
            <pc:sldMk cId="2721623722" sldId="302"/>
            <ac:picMk id="4" creationId="{CE9FCCCB-F2BB-6685-D248-567D2EC9A9BF}"/>
          </ac:picMkLst>
        </pc:picChg>
        <pc:picChg chg="add del mod">
          <ac:chgData name="Jeison M Alarcon B" userId="f6adca45-df0c-4aaf-89a0-2844ea550265" providerId="ADAL" clId="{35FF23E5-7D0B-4466-9328-54217E182881}" dt="2022-05-09T02:54:03.872" v="1584"/>
          <ac:picMkLst>
            <pc:docMk/>
            <pc:sldMk cId="2721623722" sldId="302"/>
            <ac:picMk id="5" creationId="{AC434B15-B461-84DA-F970-E774C11B11B3}"/>
          </ac:picMkLst>
        </pc:picChg>
        <pc:picChg chg="add del mod">
          <ac:chgData name="Jeison M Alarcon B" userId="f6adca45-df0c-4aaf-89a0-2844ea550265" providerId="ADAL" clId="{35FF23E5-7D0B-4466-9328-54217E182881}" dt="2022-05-09T02:54:03.872" v="1584"/>
          <ac:picMkLst>
            <pc:docMk/>
            <pc:sldMk cId="2721623722" sldId="302"/>
            <ac:picMk id="6" creationId="{815DF8A2-179A-9340-5E7F-F2004553C1C4}"/>
          </ac:picMkLst>
        </pc:picChg>
        <pc:picChg chg="add del mod">
          <ac:chgData name="Jeison M Alarcon B" userId="f6adca45-df0c-4aaf-89a0-2844ea550265" providerId="ADAL" clId="{35FF23E5-7D0B-4466-9328-54217E182881}" dt="2022-05-09T02:54:03.872" v="1584"/>
          <ac:picMkLst>
            <pc:docMk/>
            <pc:sldMk cId="2721623722" sldId="302"/>
            <ac:picMk id="7" creationId="{F7F83825-2CDE-2436-F508-D5256DCD3D98}"/>
          </ac:picMkLst>
        </pc:picChg>
        <pc:picChg chg="add mod">
          <ac:chgData name="Jeison M Alarcon B" userId="f6adca45-df0c-4aaf-89a0-2844ea550265" providerId="ADAL" clId="{35FF23E5-7D0B-4466-9328-54217E182881}" dt="2022-05-09T02:54:11.289" v="1585"/>
          <ac:picMkLst>
            <pc:docMk/>
            <pc:sldMk cId="2721623722" sldId="302"/>
            <ac:picMk id="8" creationId="{4B23D0BB-A1A4-8352-0042-FC7FAD9BD4AB}"/>
          </ac:picMkLst>
        </pc:picChg>
        <pc:picChg chg="add del mod">
          <ac:chgData name="Jeison M Alarcon B" userId="f6adca45-df0c-4aaf-89a0-2844ea550265" providerId="ADAL" clId="{35FF23E5-7D0B-4466-9328-54217E182881}" dt="2022-05-09T02:55:23.168" v="1615" actId="478"/>
          <ac:picMkLst>
            <pc:docMk/>
            <pc:sldMk cId="2721623722" sldId="302"/>
            <ac:picMk id="9" creationId="{4022CA48-EBDD-1D73-2F57-33FFE4C3E4FB}"/>
          </ac:picMkLst>
        </pc:picChg>
        <pc:picChg chg="add mod">
          <ac:chgData name="Jeison M Alarcon B" userId="f6adca45-df0c-4aaf-89a0-2844ea550265" providerId="ADAL" clId="{35FF23E5-7D0B-4466-9328-54217E182881}" dt="2022-05-09T02:54:11.289" v="1585"/>
          <ac:picMkLst>
            <pc:docMk/>
            <pc:sldMk cId="2721623722" sldId="302"/>
            <ac:picMk id="10" creationId="{D54DA01C-EC06-315A-22B2-DDF16A34F600}"/>
          </ac:picMkLst>
        </pc:picChg>
        <pc:picChg chg="add mod">
          <ac:chgData name="Jeison M Alarcon B" userId="f6adca45-df0c-4aaf-89a0-2844ea550265" providerId="ADAL" clId="{35FF23E5-7D0B-4466-9328-54217E182881}" dt="2022-05-09T02:54:11.289" v="1585"/>
          <ac:picMkLst>
            <pc:docMk/>
            <pc:sldMk cId="2721623722" sldId="302"/>
            <ac:picMk id="11" creationId="{E6DD23DC-A213-1F39-A9A5-D702768CB1D5}"/>
          </ac:picMkLst>
        </pc:picChg>
        <pc:picChg chg="add mod">
          <ac:chgData name="Jeison M Alarcon B" userId="f6adca45-df0c-4aaf-89a0-2844ea550265" providerId="ADAL" clId="{35FF23E5-7D0B-4466-9328-54217E182881}" dt="2022-05-09T02:59:51.822" v="1686" actId="1076"/>
          <ac:picMkLst>
            <pc:docMk/>
            <pc:sldMk cId="2721623722" sldId="302"/>
            <ac:picMk id="12" creationId="{DDE9F0C4-088A-BA60-21D8-E3927EAC6BC7}"/>
          </ac:picMkLst>
        </pc:picChg>
        <pc:picChg chg="add mod">
          <ac:chgData name="Jeison M Alarcon B" userId="f6adca45-df0c-4aaf-89a0-2844ea550265" providerId="ADAL" clId="{35FF23E5-7D0B-4466-9328-54217E182881}" dt="2022-05-09T02:59:27.515" v="1676" actId="1037"/>
          <ac:picMkLst>
            <pc:docMk/>
            <pc:sldMk cId="2721623722" sldId="302"/>
            <ac:picMk id="14" creationId="{A15E54BD-7A83-555D-605C-C39F863271C0}"/>
          </ac:picMkLst>
        </pc:picChg>
        <pc:picChg chg="add del mod">
          <ac:chgData name="Jeison M Alarcon B" userId="f6adca45-df0c-4aaf-89a0-2844ea550265" providerId="ADAL" clId="{35FF23E5-7D0B-4466-9328-54217E182881}" dt="2022-05-09T02:58:04.737" v="1632" actId="478"/>
          <ac:picMkLst>
            <pc:docMk/>
            <pc:sldMk cId="2721623722" sldId="302"/>
            <ac:picMk id="15" creationId="{126D7AEC-1C05-FA74-1257-C57E1C45B3C7}"/>
          </ac:picMkLst>
        </pc:picChg>
        <pc:picChg chg="add del mod">
          <ac:chgData name="Jeison M Alarcon B" userId="f6adca45-df0c-4aaf-89a0-2844ea550265" providerId="ADAL" clId="{35FF23E5-7D0B-4466-9328-54217E182881}" dt="2022-05-09T02:58:08.064" v="1636"/>
          <ac:picMkLst>
            <pc:docMk/>
            <pc:sldMk cId="2721623722" sldId="302"/>
            <ac:picMk id="16" creationId="{6BA53682-6B82-3C34-8C4E-30EA917B1102}"/>
          </ac:picMkLst>
        </pc:picChg>
        <pc:picChg chg="add mod">
          <ac:chgData name="Jeison M Alarcon B" userId="f6adca45-df0c-4aaf-89a0-2844ea550265" providerId="ADAL" clId="{35FF23E5-7D0B-4466-9328-54217E182881}" dt="2022-05-09T02:58:27.272" v="1644" actId="571"/>
          <ac:picMkLst>
            <pc:docMk/>
            <pc:sldMk cId="2721623722" sldId="302"/>
            <ac:picMk id="23" creationId="{B57448B9-4202-FAF1-CADA-EC1344443AF3}"/>
          </ac:picMkLst>
        </pc:picChg>
        <pc:picChg chg="add mod">
          <ac:chgData name="Jeison M Alarcon B" userId="f6adca45-df0c-4aaf-89a0-2844ea550265" providerId="ADAL" clId="{35FF23E5-7D0B-4466-9328-54217E182881}" dt="2022-05-09T02:58:27.272" v="1644" actId="571"/>
          <ac:picMkLst>
            <pc:docMk/>
            <pc:sldMk cId="2721623722" sldId="302"/>
            <ac:picMk id="24" creationId="{893E0570-D842-43F8-342D-3224D6B37FEF}"/>
          </ac:picMkLst>
        </pc:picChg>
        <pc:picChg chg="add mod">
          <ac:chgData name="Jeison M Alarcon B" userId="f6adca45-df0c-4aaf-89a0-2844ea550265" providerId="ADAL" clId="{35FF23E5-7D0B-4466-9328-54217E182881}" dt="2022-05-09T02:58:27.272" v="1644" actId="571"/>
          <ac:picMkLst>
            <pc:docMk/>
            <pc:sldMk cId="2721623722" sldId="302"/>
            <ac:picMk id="25" creationId="{82616AE9-9983-2B87-8E15-542B2C09F895}"/>
          </ac:picMkLst>
        </pc:picChg>
        <pc:picChg chg="add mod">
          <ac:chgData name="Jeison M Alarcon B" userId="f6adca45-df0c-4aaf-89a0-2844ea550265" providerId="ADAL" clId="{35FF23E5-7D0B-4466-9328-54217E182881}" dt="2022-05-09T02:58:27.272" v="1644" actId="571"/>
          <ac:picMkLst>
            <pc:docMk/>
            <pc:sldMk cId="2721623722" sldId="302"/>
            <ac:picMk id="26" creationId="{C3B7E311-52E2-BD72-7946-F03D1F856094}"/>
          </ac:picMkLst>
        </pc:picChg>
        <pc:picChg chg="add mod">
          <ac:chgData name="Jeison M Alarcon B" userId="f6adca45-df0c-4aaf-89a0-2844ea550265" providerId="ADAL" clId="{35FF23E5-7D0B-4466-9328-54217E182881}" dt="2022-05-09T02:59:56.833" v="1688" actId="1076"/>
          <ac:picMkLst>
            <pc:docMk/>
            <pc:sldMk cId="2721623722" sldId="302"/>
            <ac:picMk id="1026" creationId="{B45FBE67-032A-672F-2A2C-032F9DDE5074}"/>
          </ac:picMkLst>
        </pc:picChg>
        <pc:picChg chg="add mod">
          <ac:chgData name="Jeison M Alarcon B" userId="f6adca45-df0c-4aaf-89a0-2844ea550265" providerId="ADAL" clId="{35FF23E5-7D0B-4466-9328-54217E182881}" dt="2022-05-09T02:59:02.154" v="1657" actId="1076"/>
          <ac:picMkLst>
            <pc:docMk/>
            <pc:sldMk cId="2721623722" sldId="302"/>
            <ac:picMk id="1028" creationId="{1387F6A4-2C33-80EE-9826-09730EDA2A3A}"/>
          </ac:picMkLst>
        </pc:picChg>
        <pc:picChg chg="add del">
          <ac:chgData name="Jeison M Alarcon B" userId="f6adca45-df0c-4aaf-89a0-2844ea550265" providerId="ADAL" clId="{35FF23E5-7D0B-4466-9328-54217E182881}" dt="2022-05-09T02:58:10.262" v="1638" actId="478"/>
          <ac:picMkLst>
            <pc:docMk/>
            <pc:sldMk cId="2721623722" sldId="302"/>
            <ac:picMk id="1032" creationId="{CCAA2859-CDC6-105D-88EE-CFE587604DB4}"/>
          </ac:picMkLst>
        </pc:picChg>
        <pc:picChg chg="add del">
          <ac:chgData name="Jeison M Alarcon B" userId="f6adca45-df0c-4aaf-89a0-2844ea550265" providerId="ADAL" clId="{35FF23E5-7D0B-4466-9328-54217E182881}" dt="2022-05-09T02:58:16.255" v="1640" actId="478"/>
          <ac:picMkLst>
            <pc:docMk/>
            <pc:sldMk cId="2721623722" sldId="302"/>
            <ac:picMk id="1034" creationId="{AD6CB7D4-278A-D9EF-CEFF-7BCC204C2AB4}"/>
          </ac:picMkLst>
        </pc:picChg>
        <pc:picChg chg="add mod">
          <ac:chgData name="Jeison M Alarcon B" userId="f6adca45-df0c-4aaf-89a0-2844ea550265" providerId="ADAL" clId="{35FF23E5-7D0B-4466-9328-54217E182881}" dt="2022-05-09T02:59:37.140" v="1682" actId="1076"/>
          <ac:picMkLst>
            <pc:docMk/>
            <pc:sldMk cId="2721623722" sldId="302"/>
            <ac:picMk id="1036" creationId="{462535F8-9ED5-F741-15F8-D8B0EC593AA4}"/>
          </ac:picMkLst>
        </pc:picChg>
        <pc:picChg chg="del mod">
          <ac:chgData name="Jeison M Alarcon B" userId="f6adca45-df0c-4aaf-89a0-2844ea550265" providerId="ADAL" clId="{35FF23E5-7D0B-4466-9328-54217E182881}" dt="2022-05-09T02:54:01.582" v="1582" actId="478"/>
          <ac:picMkLst>
            <pc:docMk/>
            <pc:sldMk cId="2721623722" sldId="302"/>
            <ac:picMk id="4098" creationId="{01686896-B883-49B0-4A86-B29F7075A31B}"/>
          </ac:picMkLst>
        </pc:picChg>
      </pc:sldChg>
      <pc:sldChg chg="delSp modSp add mod delAnim">
        <pc:chgData name="Jeison M Alarcon B" userId="f6adca45-df0c-4aaf-89a0-2844ea550265" providerId="ADAL" clId="{35FF23E5-7D0B-4466-9328-54217E182881}" dt="2022-05-09T03:37:07.843" v="1826" actId="1036"/>
        <pc:sldMkLst>
          <pc:docMk/>
          <pc:sldMk cId="2526124312" sldId="303"/>
        </pc:sldMkLst>
        <pc:spChg chg="del">
          <ac:chgData name="Jeison M Alarcon B" userId="f6adca45-df0c-4aaf-89a0-2844ea550265" providerId="ADAL" clId="{35FF23E5-7D0B-4466-9328-54217E182881}" dt="2022-05-09T03:36:55.280" v="1805" actId="478"/>
          <ac:spMkLst>
            <pc:docMk/>
            <pc:sldMk cId="2526124312" sldId="303"/>
            <ac:spMk id="3" creationId="{FFCE9AB0-E26A-20A6-1B34-0744BCFBFDF9}"/>
          </ac:spMkLst>
        </pc:spChg>
        <pc:spChg chg="del">
          <ac:chgData name="Jeison M Alarcon B" userId="f6adca45-df0c-4aaf-89a0-2844ea550265" providerId="ADAL" clId="{35FF23E5-7D0B-4466-9328-54217E182881}" dt="2022-05-09T03:36:56.097" v="1806" actId="478"/>
          <ac:spMkLst>
            <pc:docMk/>
            <pc:sldMk cId="2526124312" sldId="303"/>
            <ac:spMk id="4" creationId="{EE740461-F345-595B-B008-5F43DEBF85EC}"/>
          </ac:spMkLst>
        </pc:spChg>
        <pc:picChg chg="del">
          <ac:chgData name="Jeison M Alarcon B" userId="f6adca45-df0c-4aaf-89a0-2844ea550265" providerId="ADAL" clId="{35FF23E5-7D0B-4466-9328-54217E182881}" dt="2022-05-09T03:36:53.963" v="1804" actId="478"/>
          <ac:picMkLst>
            <pc:docMk/>
            <pc:sldMk cId="2526124312" sldId="303"/>
            <ac:picMk id="5" creationId="{D2E4799B-9615-51FD-7C95-BD55130DACF5}"/>
          </ac:picMkLst>
        </pc:picChg>
        <pc:picChg chg="mod">
          <ac:chgData name="Jeison M Alarcon B" userId="f6adca45-df0c-4aaf-89a0-2844ea550265" providerId="ADAL" clId="{35FF23E5-7D0B-4466-9328-54217E182881}" dt="2022-05-09T03:37:07.843" v="1826" actId="1036"/>
          <ac:picMkLst>
            <pc:docMk/>
            <pc:sldMk cId="2526124312" sldId="303"/>
            <ac:picMk id="6" creationId="{7804D362-B7C1-89DD-CE3C-78DCF8201147}"/>
          </ac:picMkLst>
        </pc:picChg>
      </pc:sldChg>
      <pc:sldChg chg="addSp delSp modSp new mod">
        <pc:chgData name="Jeison M Alarcon B" userId="f6adca45-df0c-4aaf-89a0-2844ea550265" providerId="ADAL" clId="{35FF23E5-7D0B-4466-9328-54217E182881}" dt="2022-05-09T13:31:45.014" v="2048" actId="20577"/>
        <pc:sldMkLst>
          <pc:docMk/>
          <pc:sldMk cId="1842820071" sldId="304"/>
        </pc:sldMkLst>
        <pc:spChg chg="mod">
          <ac:chgData name="Jeison M Alarcon B" userId="f6adca45-df0c-4aaf-89a0-2844ea550265" providerId="ADAL" clId="{35FF23E5-7D0B-4466-9328-54217E182881}" dt="2022-05-09T13:27:19.986" v="1872" actId="20577"/>
          <ac:spMkLst>
            <pc:docMk/>
            <pc:sldMk cId="1842820071" sldId="304"/>
            <ac:spMk id="2" creationId="{7CB5CFCC-5512-C389-BB61-5D762F695EE9}"/>
          </ac:spMkLst>
        </pc:spChg>
        <pc:spChg chg="del">
          <ac:chgData name="Jeison M Alarcon B" userId="f6adca45-df0c-4aaf-89a0-2844ea550265" providerId="ADAL" clId="{35FF23E5-7D0B-4466-9328-54217E182881}" dt="2022-05-09T13:27:04.230" v="1839" actId="478"/>
          <ac:spMkLst>
            <pc:docMk/>
            <pc:sldMk cId="1842820071" sldId="304"/>
            <ac:spMk id="3" creationId="{61CD6B08-A30A-F398-CA6C-FA6470F849DF}"/>
          </ac:spMkLst>
        </pc:spChg>
        <pc:spChg chg="mod">
          <ac:chgData name="Jeison M Alarcon B" userId="f6adca45-df0c-4aaf-89a0-2844ea550265" providerId="ADAL" clId="{35FF23E5-7D0B-4466-9328-54217E182881}" dt="2022-05-09T13:31:45.014" v="2048" actId="20577"/>
          <ac:spMkLst>
            <pc:docMk/>
            <pc:sldMk cId="1842820071" sldId="304"/>
            <ac:spMk id="4" creationId="{4A74B77D-FB8C-5D0E-2280-2F08EABB84CB}"/>
          </ac:spMkLst>
        </pc:spChg>
        <pc:picChg chg="add del mod">
          <ac:chgData name="Jeison M Alarcon B" userId="f6adca45-df0c-4aaf-89a0-2844ea550265" providerId="ADAL" clId="{35FF23E5-7D0B-4466-9328-54217E182881}" dt="2022-05-09T13:27:00.740" v="1836" actId="21"/>
          <ac:picMkLst>
            <pc:docMk/>
            <pc:sldMk cId="1842820071" sldId="304"/>
            <ac:picMk id="6" creationId="{597C9495-6BB5-1601-2FDC-DD099FE667EB}"/>
          </ac:picMkLst>
        </pc:picChg>
        <pc:picChg chg="add del mod">
          <ac:chgData name="Jeison M Alarcon B" userId="f6adca45-df0c-4aaf-89a0-2844ea550265" providerId="ADAL" clId="{35FF23E5-7D0B-4466-9328-54217E182881}" dt="2022-05-09T13:27:01.790" v="1838"/>
          <ac:picMkLst>
            <pc:docMk/>
            <pc:sldMk cId="1842820071" sldId="304"/>
            <ac:picMk id="7" creationId="{B656D285-A615-4FA2-32E0-13125E51F99C}"/>
          </ac:picMkLst>
        </pc:picChg>
        <pc:picChg chg="add mod">
          <ac:chgData name="Jeison M Alarcon B" userId="f6adca45-df0c-4aaf-89a0-2844ea550265" providerId="ADAL" clId="{35FF23E5-7D0B-4466-9328-54217E182881}" dt="2022-05-09T13:27:04.482" v="1840"/>
          <ac:picMkLst>
            <pc:docMk/>
            <pc:sldMk cId="1842820071" sldId="304"/>
            <ac:picMk id="8" creationId="{5F4C7756-D964-BDDD-90A7-D33EBDB4EB54}"/>
          </ac:picMkLst>
        </pc:picChg>
      </pc:sldChg>
      <pc:sldChg chg="addSp delSp modSp add mod">
        <pc:chgData name="Jeison M Alarcon B" userId="f6adca45-df0c-4aaf-89a0-2844ea550265" providerId="ADAL" clId="{35FF23E5-7D0B-4466-9328-54217E182881}" dt="2022-05-09T13:37:08.309" v="2172" actId="12788"/>
        <pc:sldMkLst>
          <pc:docMk/>
          <pc:sldMk cId="4167509927" sldId="305"/>
        </pc:sldMkLst>
        <pc:spChg chg="add del mod">
          <ac:chgData name="Jeison M Alarcon B" userId="f6adca45-df0c-4aaf-89a0-2844ea550265" providerId="ADAL" clId="{35FF23E5-7D0B-4466-9328-54217E182881}" dt="2022-05-09T13:34:46.180" v="2069"/>
          <ac:spMkLst>
            <pc:docMk/>
            <pc:sldMk cId="4167509927" sldId="305"/>
            <ac:spMk id="6" creationId="{1A9CD645-7157-304F-7215-10B5DE5F079E}"/>
          </ac:spMkLst>
        </pc:spChg>
        <pc:spChg chg="add mod">
          <ac:chgData name="Jeison M Alarcon B" userId="f6adca45-df0c-4aaf-89a0-2844ea550265" providerId="ADAL" clId="{35FF23E5-7D0B-4466-9328-54217E182881}" dt="2022-05-09T13:37:08.309" v="2172" actId="12788"/>
          <ac:spMkLst>
            <pc:docMk/>
            <pc:sldMk cId="4167509927" sldId="305"/>
            <ac:spMk id="7" creationId="{90D02834-F18A-4C35-DB72-2A816AAD1043}"/>
          </ac:spMkLst>
        </pc:spChg>
        <pc:graphicFrameChg chg="del">
          <ac:chgData name="Jeison M Alarcon B" userId="f6adca45-df0c-4aaf-89a0-2844ea550265" providerId="ADAL" clId="{35FF23E5-7D0B-4466-9328-54217E182881}" dt="2022-05-09T13:34:01.368" v="2050" actId="478"/>
          <ac:graphicFrameMkLst>
            <pc:docMk/>
            <pc:sldMk cId="4167509927" sldId="305"/>
            <ac:graphicFrameMk id="5" creationId="{C0211678-2066-EA68-BB96-27FF1FEFD937}"/>
          </ac:graphicFrameMkLst>
        </pc:graphicFrameChg>
        <pc:picChg chg="add mod ord">
          <ac:chgData name="Jeison M Alarcon B" userId="f6adca45-df0c-4aaf-89a0-2844ea550265" providerId="ADAL" clId="{35FF23E5-7D0B-4466-9328-54217E182881}" dt="2022-05-09T13:35:55.524" v="2100" actId="167"/>
          <ac:picMkLst>
            <pc:docMk/>
            <pc:sldMk cId="4167509927" sldId="305"/>
            <ac:picMk id="3" creationId="{008F7A01-4EA8-70C6-6FAC-A7C7BB915194}"/>
          </ac:picMkLst>
        </pc:picChg>
      </pc:sldChg>
      <pc:sldChg chg="del">
        <pc:chgData name="Jeison M Alarcon B" userId="f6adca45-df0c-4aaf-89a0-2844ea550265" providerId="ADAL" clId="{35FF23E5-7D0B-4466-9328-54217E182881}" dt="2022-05-09T01:17:39.756" v="92" actId="47"/>
        <pc:sldMkLst>
          <pc:docMk/>
          <pc:sldMk cId="442850079" sldId="306"/>
        </pc:sldMkLst>
      </pc:sldChg>
      <pc:sldChg chg="del">
        <pc:chgData name="Jeison M Alarcon B" userId="f6adca45-df0c-4aaf-89a0-2844ea550265" providerId="ADAL" clId="{35FF23E5-7D0B-4466-9328-54217E182881}" dt="2022-05-09T01:17:39.640" v="91" actId="47"/>
        <pc:sldMkLst>
          <pc:docMk/>
          <pc:sldMk cId="1422019029" sldId="307"/>
        </pc:sldMkLst>
      </pc:sldChg>
      <pc:sldChg chg="del">
        <pc:chgData name="Jeison M Alarcon B" userId="f6adca45-df0c-4aaf-89a0-2844ea550265" providerId="ADAL" clId="{35FF23E5-7D0B-4466-9328-54217E182881}" dt="2022-05-09T01:17:39.456" v="90" actId="47"/>
        <pc:sldMkLst>
          <pc:docMk/>
          <pc:sldMk cId="1978269626" sldId="308"/>
        </pc:sldMkLst>
      </pc:sldChg>
      <pc:sldChg chg="del">
        <pc:chgData name="Jeison M Alarcon B" userId="f6adca45-df0c-4aaf-89a0-2844ea550265" providerId="ADAL" clId="{35FF23E5-7D0B-4466-9328-54217E182881}" dt="2022-05-09T01:17:39.186" v="89" actId="47"/>
        <pc:sldMkLst>
          <pc:docMk/>
          <pc:sldMk cId="197952134" sldId="309"/>
        </pc:sldMkLst>
      </pc:sldChg>
      <pc:sldChg chg="del">
        <pc:chgData name="Jeison M Alarcon B" userId="f6adca45-df0c-4aaf-89a0-2844ea550265" providerId="ADAL" clId="{35FF23E5-7D0B-4466-9328-54217E182881}" dt="2022-05-09T01:17:38.355" v="86" actId="47"/>
        <pc:sldMkLst>
          <pc:docMk/>
          <pc:sldMk cId="2033345692" sldId="310"/>
        </pc:sldMkLst>
      </pc:sldChg>
      <pc:sldChg chg="del">
        <pc:chgData name="Jeison M Alarcon B" userId="f6adca45-df0c-4aaf-89a0-2844ea550265" providerId="ADAL" clId="{35FF23E5-7D0B-4466-9328-54217E182881}" dt="2022-05-09T01:17:38.538" v="87" actId="47"/>
        <pc:sldMkLst>
          <pc:docMk/>
          <pc:sldMk cId="3063911588" sldId="311"/>
        </pc:sldMkLst>
      </pc:sldChg>
      <pc:sldChg chg="del">
        <pc:chgData name="Jeison M Alarcon B" userId="f6adca45-df0c-4aaf-89a0-2844ea550265" providerId="ADAL" clId="{35FF23E5-7D0B-4466-9328-54217E182881}" dt="2022-05-09T01:17:38.823" v="88" actId="47"/>
        <pc:sldMkLst>
          <pc:docMk/>
          <pc:sldMk cId="2194055121" sldId="312"/>
        </pc:sldMkLst>
      </pc:sldChg>
      <pc:sldMasterChg chg="add del addSldLayout delSldLayout">
        <pc:chgData name="Jeison M Alarcon B" userId="f6adca45-df0c-4aaf-89a0-2844ea550265" providerId="ADAL" clId="{35FF23E5-7D0B-4466-9328-54217E182881}" dt="2022-05-09T02:46:07.450" v="1576" actId="47"/>
        <pc:sldMasterMkLst>
          <pc:docMk/>
          <pc:sldMasterMk cId="0" sldId="2147483685"/>
        </pc:sldMasterMkLst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48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49"/>
          </pc:sldLayoutMkLst>
        </pc:sldLayoutChg>
        <pc:sldLayoutChg chg="add del">
          <pc:chgData name="Jeison M Alarcon B" userId="f6adca45-df0c-4aaf-89a0-2844ea550265" providerId="ADAL" clId="{35FF23E5-7D0B-4466-9328-54217E182881}" dt="2022-05-09T01:36:34.304" v="530" actId="47"/>
          <pc:sldLayoutMkLst>
            <pc:docMk/>
            <pc:sldMasterMk cId="0" sldId="2147483685"/>
            <pc:sldLayoutMk cId="0" sldId="2147483650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51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52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53"/>
          </pc:sldLayoutMkLst>
        </pc:sldLayoutChg>
        <pc:sldLayoutChg chg="del">
          <pc:chgData name="Jeison M Alarcon B" userId="f6adca45-df0c-4aaf-89a0-2844ea550265" providerId="ADAL" clId="{35FF23E5-7D0B-4466-9328-54217E182881}" dt="2022-05-09T02:39:58.109" v="1523" actId="47"/>
          <pc:sldLayoutMkLst>
            <pc:docMk/>
            <pc:sldMasterMk cId="0" sldId="2147483685"/>
            <pc:sldLayoutMk cId="0" sldId="2147483654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55"/>
          </pc:sldLayoutMkLst>
        </pc:sldLayoutChg>
        <pc:sldLayoutChg chg="del">
          <pc:chgData name="Jeison M Alarcon B" userId="f6adca45-df0c-4aaf-89a0-2844ea550265" providerId="ADAL" clId="{35FF23E5-7D0B-4466-9328-54217E182881}" dt="2022-05-09T02:40:04.675" v="1525" actId="47"/>
          <pc:sldLayoutMkLst>
            <pc:docMk/>
            <pc:sldMasterMk cId="0" sldId="2147483685"/>
            <pc:sldLayoutMk cId="0" sldId="2147483656"/>
          </pc:sldLayoutMkLst>
        </pc:sldLayoutChg>
        <pc:sldLayoutChg chg="del">
          <pc:chgData name="Jeison M Alarcon B" userId="f6adca45-df0c-4aaf-89a0-2844ea550265" providerId="ADAL" clId="{35FF23E5-7D0B-4466-9328-54217E182881}" dt="2022-05-09T02:40:07.904" v="1526" actId="47"/>
          <pc:sldLayoutMkLst>
            <pc:docMk/>
            <pc:sldMasterMk cId="0" sldId="2147483685"/>
            <pc:sldLayoutMk cId="0" sldId="2147483657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58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59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60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61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62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63"/>
          </pc:sldLayoutMkLst>
        </pc:sldLayoutChg>
        <pc:sldLayoutChg chg="del">
          <pc:chgData name="Jeison M Alarcon B" userId="f6adca45-df0c-4aaf-89a0-2844ea550265" providerId="ADAL" clId="{35FF23E5-7D0B-4466-9328-54217E182881}" dt="2022-05-09T02:40:09.411" v="1527" actId="47"/>
          <pc:sldLayoutMkLst>
            <pc:docMk/>
            <pc:sldMasterMk cId="0" sldId="2147483685"/>
            <pc:sldLayoutMk cId="0" sldId="2147483664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65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66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67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68"/>
          </pc:sldLayoutMkLst>
        </pc:sldLayoutChg>
        <pc:sldLayoutChg chg="del">
          <pc:chgData name="Jeison M Alarcon B" userId="f6adca45-df0c-4aaf-89a0-2844ea550265" providerId="ADAL" clId="{35FF23E5-7D0B-4466-9328-54217E182881}" dt="2022-05-09T02:11:27.274" v="962" actId="47"/>
          <pc:sldLayoutMkLst>
            <pc:docMk/>
            <pc:sldMasterMk cId="0" sldId="2147483685"/>
            <pc:sldLayoutMk cId="0" sldId="2147483669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70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71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72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73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74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75"/>
          </pc:sldLayoutMkLst>
        </pc:sldLayoutChg>
        <pc:sldLayoutChg chg="del">
          <pc:chgData name="Jeison M Alarcon B" userId="f6adca45-df0c-4aaf-89a0-2844ea550265" providerId="ADAL" clId="{35FF23E5-7D0B-4466-9328-54217E182881}" dt="2022-05-09T02:40:10.025" v="1528" actId="47"/>
          <pc:sldLayoutMkLst>
            <pc:docMk/>
            <pc:sldMasterMk cId="0" sldId="2147483685"/>
            <pc:sldLayoutMk cId="0" sldId="2147483676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77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78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79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80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81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5"/>
            <pc:sldLayoutMk cId="0" sldId="2147483682"/>
          </pc:sldLayoutMkLst>
        </pc:sldLayoutChg>
      </pc:sldMasterChg>
      <pc:sldMasterChg chg="addSldLayout delSldLayout">
        <pc:chgData name="Jeison M Alarcon B" userId="f6adca45-df0c-4aaf-89a0-2844ea550265" providerId="ADAL" clId="{35FF23E5-7D0B-4466-9328-54217E182881}" dt="2022-05-09T02:46:07.450" v="1576" actId="47"/>
        <pc:sldMasterMkLst>
          <pc:docMk/>
          <pc:sldMasterMk cId="0" sldId="2147483686"/>
        </pc:sldMasterMkLst>
        <pc:sldLayoutChg chg="del">
          <pc:chgData name="Jeison M Alarcon B" userId="f6adca45-df0c-4aaf-89a0-2844ea550265" providerId="ADAL" clId="{35FF23E5-7D0B-4466-9328-54217E182881}" dt="2022-05-09T01:17:40.789" v="98" actId="47"/>
          <pc:sldLayoutMkLst>
            <pc:docMk/>
            <pc:sldMasterMk cId="0" sldId="2147483686"/>
            <pc:sldLayoutMk cId="0" sldId="2147483683"/>
          </pc:sldLayoutMkLst>
        </pc:sldLayoutChg>
        <pc:sldLayoutChg chg="add del">
          <pc:chgData name="Jeison M Alarcon B" userId="f6adca45-df0c-4aaf-89a0-2844ea550265" providerId="ADAL" clId="{35FF23E5-7D0B-4466-9328-54217E182881}" dt="2022-05-09T02:46:07.450" v="1576" actId="47"/>
          <pc:sldLayoutMkLst>
            <pc:docMk/>
            <pc:sldMasterMk cId="0" sldId="2147483686"/>
            <pc:sldLayoutMk cId="0" sldId="214748368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9de3d600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9de3d600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677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9de3d600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9de3d600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9de3d600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9de3d600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678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9de3d600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9de3d600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77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9de3d600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9de3d600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61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9de3d600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9de3d600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04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9de3d600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9de3d600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08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81850" y="-11200"/>
            <a:ext cx="1962000" cy="5259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067588" y="-44775"/>
            <a:ext cx="6729615" cy="5445569"/>
          </a:xfrm>
          <a:custGeom>
            <a:avLst/>
            <a:gdLst/>
            <a:ahLst/>
            <a:cxnLst/>
            <a:rect l="l" t="t" r="r" b="b"/>
            <a:pathLst>
              <a:path w="53584" h="63730" extrusionOk="0">
                <a:moveTo>
                  <a:pt x="53584" y="59985"/>
                </a:moveTo>
                <a:cubicBezTo>
                  <a:pt x="45482" y="63153"/>
                  <a:pt x="36304" y="63730"/>
                  <a:pt x="28007" y="61114"/>
                </a:cubicBezTo>
                <a:cubicBezTo>
                  <a:pt x="19710" y="58499"/>
                  <a:pt x="12400" y="52609"/>
                  <a:pt x="8513" y="44826"/>
                </a:cubicBezTo>
                <a:cubicBezTo>
                  <a:pt x="5956" y="39705"/>
                  <a:pt x="4908" y="33981"/>
                  <a:pt x="3971" y="28334"/>
                </a:cubicBezTo>
                <a:cubicBezTo>
                  <a:pt x="3485" y="25408"/>
                  <a:pt x="2695" y="22027"/>
                  <a:pt x="1" y="20785"/>
                </a:cubicBezTo>
                <a:cubicBezTo>
                  <a:pt x="3057" y="19599"/>
                  <a:pt x="5277" y="16983"/>
                  <a:pt x="7588" y="14660"/>
                </a:cubicBezTo>
                <a:cubicBezTo>
                  <a:pt x="9899" y="12336"/>
                  <a:pt x="12719" y="10105"/>
                  <a:pt x="15996" y="10076"/>
                </a:cubicBezTo>
                <a:cubicBezTo>
                  <a:pt x="17741" y="10061"/>
                  <a:pt x="19530" y="10679"/>
                  <a:pt x="21195" y="10159"/>
                </a:cubicBezTo>
                <a:cubicBezTo>
                  <a:pt x="23523" y="9432"/>
                  <a:pt x="24620" y="6866"/>
                  <a:pt x="26081" y="4913"/>
                </a:cubicBezTo>
                <a:cubicBezTo>
                  <a:pt x="28303" y="1943"/>
                  <a:pt x="31933" y="78"/>
                  <a:pt x="35641" y="1"/>
                </a:cubicBezTo>
                <a:lnTo>
                  <a:pt x="53584" y="1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-581">
            <a:off x="4737450" y="3508630"/>
            <a:ext cx="354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385475" y="1106650"/>
            <a:ext cx="6038100" cy="26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20000" y="540000"/>
            <a:ext cx="2331600" cy="274500"/>
            <a:chOff x="720000" y="540000"/>
            <a:chExt cx="2331600" cy="274500"/>
          </a:xfrm>
        </p:grpSpPr>
        <p:sp>
          <p:nvSpPr>
            <p:cNvPr id="14" name="Google Shape;14;p2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/>
          <p:nvPr/>
        </p:nvSpPr>
        <p:spPr>
          <a:xfrm>
            <a:off x="-141750" y="3885750"/>
            <a:ext cx="1670100" cy="1670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8475" y="3753850"/>
            <a:ext cx="3114977" cy="2057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2"/>
          <p:cNvGrpSpPr/>
          <p:nvPr/>
        </p:nvGrpSpPr>
        <p:grpSpPr>
          <a:xfrm>
            <a:off x="163545" y="1570698"/>
            <a:ext cx="2474457" cy="2674742"/>
            <a:chOff x="2257625" y="439800"/>
            <a:chExt cx="1337400" cy="1445650"/>
          </a:xfrm>
        </p:grpSpPr>
        <p:sp>
          <p:nvSpPr>
            <p:cNvPr id="21" name="Google Shape;21;p2"/>
            <p:cNvSpPr/>
            <p:nvPr/>
          </p:nvSpPr>
          <p:spPr>
            <a:xfrm>
              <a:off x="2332975" y="439800"/>
              <a:ext cx="442675" cy="442700"/>
            </a:xfrm>
            <a:custGeom>
              <a:avLst/>
              <a:gdLst/>
              <a:ahLst/>
              <a:cxnLst/>
              <a:rect l="l" t="t" r="r" b="b"/>
              <a:pathLst>
                <a:path w="17707" h="17708" extrusionOk="0">
                  <a:moveTo>
                    <a:pt x="8854" y="1"/>
                  </a:moveTo>
                  <a:cubicBezTo>
                    <a:pt x="6506" y="1"/>
                    <a:pt x="4254" y="934"/>
                    <a:pt x="2594" y="2594"/>
                  </a:cubicBezTo>
                  <a:cubicBezTo>
                    <a:pt x="934" y="4254"/>
                    <a:pt x="1" y="6506"/>
                    <a:pt x="1" y="8854"/>
                  </a:cubicBezTo>
                  <a:cubicBezTo>
                    <a:pt x="1" y="11202"/>
                    <a:pt x="934" y="13454"/>
                    <a:pt x="2594" y="15115"/>
                  </a:cubicBezTo>
                  <a:cubicBezTo>
                    <a:pt x="4254" y="16775"/>
                    <a:pt x="6506" y="17707"/>
                    <a:pt x="8854" y="17707"/>
                  </a:cubicBezTo>
                  <a:cubicBezTo>
                    <a:pt x="11202" y="17707"/>
                    <a:pt x="13453" y="16775"/>
                    <a:pt x="15115" y="15115"/>
                  </a:cubicBezTo>
                  <a:cubicBezTo>
                    <a:pt x="16775" y="13454"/>
                    <a:pt x="17707" y="11202"/>
                    <a:pt x="17707" y="8854"/>
                  </a:cubicBezTo>
                  <a:cubicBezTo>
                    <a:pt x="17707" y="6506"/>
                    <a:pt x="16775" y="4254"/>
                    <a:pt x="15115" y="2594"/>
                  </a:cubicBezTo>
                  <a:cubicBezTo>
                    <a:pt x="13453" y="934"/>
                    <a:pt x="11202" y="1"/>
                    <a:pt x="885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6875" y="1697750"/>
              <a:ext cx="104450" cy="86475"/>
            </a:xfrm>
            <a:custGeom>
              <a:avLst/>
              <a:gdLst/>
              <a:ahLst/>
              <a:cxnLst/>
              <a:rect l="l" t="t" r="r" b="b"/>
              <a:pathLst>
                <a:path w="4178" h="3459" extrusionOk="0">
                  <a:moveTo>
                    <a:pt x="3190" y="1"/>
                  </a:moveTo>
                  <a:cubicBezTo>
                    <a:pt x="3190" y="2"/>
                    <a:pt x="1" y="1793"/>
                    <a:pt x="548" y="3281"/>
                  </a:cubicBezTo>
                  <a:cubicBezTo>
                    <a:pt x="594" y="3406"/>
                    <a:pt x="721" y="3459"/>
                    <a:pt x="902" y="3459"/>
                  </a:cubicBezTo>
                  <a:cubicBezTo>
                    <a:pt x="1831" y="3459"/>
                    <a:pt x="4177" y="2066"/>
                    <a:pt x="4177" y="2066"/>
                  </a:cubicBezTo>
                  <a:lnTo>
                    <a:pt x="3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283725" y="1685625"/>
              <a:ext cx="311300" cy="199825"/>
            </a:xfrm>
            <a:custGeom>
              <a:avLst/>
              <a:gdLst/>
              <a:ahLst/>
              <a:cxnLst/>
              <a:rect l="l" t="t" r="r" b="b"/>
              <a:pathLst>
                <a:path w="12452" h="7993" extrusionOk="0">
                  <a:moveTo>
                    <a:pt x="3155" y="0"/>
                  </a:moveTo>
                  <a:cubicBezTo>
                    <a:pt x="2363" y="0"/>
                    <a:pt x="1" y="1592"/>
                    <a:pt x="1" y="1592"/>
                  </a:cubicBezTo>
                  <a:cubicBezTo>
                    <a:pt x="1" y="1592"/>
                    <a:pt x="2646" y="4074"/>
                    <a:pt x="3017" y="4418"/>
                  </a:cubicBezTo>
                  <a:cubicBezTo>
                    <a:pt x="3390" y="4763"/>
                    <a:pt x="3466" y="6747"/>
                    <a:pt x="4332" y="7659"/>
                  </a:cubicBezTo>
                  <a:cubicBezTo>
                    <a:pt x="4559" y="7899"/>
                    <a:pt x="4753" y="7992"/>
                    <a:pt x="4929" y="7992"/>
                  </a:cubicBezTo>
                  <a:cubicBezTo>
                    <a:pt x="5422" y="7992"/>
                    <a:pt x="5768" y="7254"/>
                    <a:pt x="6284" y="6942"/>
                  </a:cubicBezTo>
                  <a:cubicBezTo>
                    <a:pt x="6982" y="6519"/>
                    <a:pt x="7708" y="5929"/>
                    <a:pt x="8426" y="5446"/>
                  </a:cubicBezTo>
                  <a:cubicBezTo>
                    <a:pt x="9145" y="4962"/>
                    <a:pt x="12451" y="2922"/>
                    <a:pt x="12069" y="2277"/>
                  </a:cubicBezTo>
                  <a:cubicBezTo>
                    <a:pt x="11954" y="2082"/>
                    <a:pt x="11695" y="2009"/>
                    <a:pt x="11365" y="2009"/>
                  </a:cubicBezTo>
                  <a:cubicBezTo>
                    <a:pt x="10603" y="2009"/>
                    <a:pt x="9461" y="2397"/>
                    <a:pt x="8822" y="2566"/>
                  </a:cubicBezTo>
                  <a:cubicBezTo>
                    <a:pt x="8425" y="2671"/>
                    <a:pt x="7772" y="2741"/>
                    <a:pt x="7112" y="2741"/>
                  </a:cubicBezTo>
                  <a:cubicBezTo>
                    <a:pt x="6252" y="2741"/>
                    <a:pt x="5382" y="2622"/>
                    <a:pt x="5051" y="2307"/>
                  </a:cubicBezTo>
                  <a:cubicBezTo>
                    <a:pt x="4465" y="1748"/>
                    <a:pt x="3200" y="2"/>
                    <a:pt x="3200" y="2"/>
                  </a:cubicBezTo>
                  <a:cubicBezTo>
                    <a:pt x="3186" y="1"/>
                    <a:pt x="3171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70900" y="1735825"/>
              <a:ext cx="224125" cy="149625"/>
            </a:xfrm>
            <a:custGeom>
              <a:avLst/>
              <a:gdLst/>
              <a:ahLst/>
              <a:cxnLst/>
              <a:rect l="l" t="t" r="r" b="b"/>
              <a:pathLst>
                <a:path w="8965" h="5985" extrusionOk="0">
                  <a:moveTo>
                    <a:pt x="7878" y="1"/>
                  </a:moveTo>
                  <a:cubicBezTo>
                    <a:pt x="7116" y="1"/>
                    <a:pt x="5974" y="389"/>
                    <a:pt x="5335" y="558"/>
                  </a:cubicBezTo>
                  <a:cubicBezTo>
                    <a:pt x="4938" y="663"/>
                    <a:pt x="4286" y="732"/>
                    <a:pt x="3627" y="732"/>
                  </a:cubicBezTo>
                  <a:cubicBezTo>
                    <a:pt x="3081" y="732"/>
                    <a:pt x="2530" y="684"/>
                    <a:pt x="2115" y="568"/>
                  </a:cubicBezTo>
                  <a:cubicBezTo>
                    <a:pt x="1718" y="1248"/>
                    <a:pt x="1465" y="2785"/>
                    <a:pt x="850" y="3141"/>
                  </a:cubicBezTo>
                  <a:cubicBezTo>
                    <a:pt x="525" y="3329"/>
                    <a:pt x="229" y="3585"/>
                    <a:pt x="0" y="3811"/>
                  </a:cubicBezTo>
                  <a:cubicBezTo>
                    <a:pt x="174" y="4466"/>
                    <a:pt x="410" y="5194"/>
                    <a:pt x="845" y="5652"/>
                  </a:cubicBezTo>
                  <a:cubicBezTo>
                    <a:pt x="1072" y="5892"/>
                    <a:pt x="1266" y="5985"/>
                    <a:pt x="1441" y="5985"/>
                  </a:cubicBezTo>
                  <a:cubicBezTo>
                    <a:pt x="1935" y="5985"/>
                    <a:pt x="2281" y="5247"/>
                    <a:pt x="2797" y="4934"/>
                  </a:cubicBezTo>
                  <a:cubicBezTo>
                    <a:pt x="3495" y="4511"/>
                    <a:pt x="4221" y="3921"/>
                    <a:pt x="4939" y="3438"/>
                  </a:cubicBezTo>
                  <a:cubicBezTo>
                    <a:pt x="5658" y="2954"/>
                    <a:pt x="8964" y="914"/>
                    <a:pt x="8582" y="269"/>
                  </a:cubicBezTo>
                  <a:cubicBezTo>
                    <a:pt x="8467" y="74"/>
                    <a:pt x="8208" y="1"/>
                    <a:pt x="7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19100" y="1515650"/>
              <a:ext cx="158350" cy="297375"/>
            </a:xfrm>
            <a:custGeom>
              <a:avLst/>
              <a:gdLst/>
              <a:ahLst/>
              <a:cxnLst/>
              <a:rect l="l" t="t" r="r" b="b"/>
              <a:pathLst>
                <a:path w="6334" h="11895" extrusionOk="0">
                  <a:moveTo>
                    <a:pt x="3789" y="1"/>
                  </a:moveTo>
                  <a:cubicBezTo>
                    <a:pt x="3789" y="1"/>
                    <a:pt x="2530" y="3601"/>
                    <a:pt x="1869" y="3784"/>
                  </a:cubicBezTo>
                  <a:cubicBezTo>
                    <a:pt x="1208" y="3966"/>
                    <a:pt x="1" y="4399"/>
                    <a:pt x="92" y="5196"/>
                  </a:cubicBezTo>
                  <a:cubicBezTo>
                    <a:pt x="184" y="5994"/>
                    <a:pt x="730" y="6745"/>
                    <a:pt x="821" y="8362"/>
                  </a:cubicBezTo>
                  <a:cubicBezTo>
                    <a:pt x="907" y="9894"/>
                    <a:pt x="1423" y="11895"/>
                    <a:pt x="2134" y="11895"/>
                  </a:cubicBezTo>
                  <a:cubicBezTo>
                    <a:pt x="2174" y="11895"/>
                    <a:pt x="2215" y="11889"/>
                    <a:pt x="2255" y="11876"/>
                  </a:cubicBezTo>
                  <a:cubicBezTo>
                    <a:pt x="3030" y="11631"/>
                    <a:pt x="2552" y="10025"/>
                    <a:pt x="2757" y="9023"/>
                  </a:cubicBezTo>
                  <a:cubicBezTo>
                    <a:pt x="2962" y="8020"/>
                    <a:pt x="3873" y="5561"/>
                    <a:pt x="4283" y="4786"/>
                  </a:cubicBezTo>
                  <a:cubicBezTo>
                    <a:pt x="4693" y="4012"/>
                    <a:pt x="6333" y="1301"/>
                    <a:pt x="6333" y="1301"/>
                  </a:cubicBezTo>
                  <a:lnTo>
                    <a:pt x="37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018050" y="1609225"/>
              <a:ext cx="93600" cy="206700"/>
            </a:xfrm>
            <a:custGeom>
              <a:avLst/>
              <a:gdLst/>
              <a:ahLst/>
              <a:cxnLst/>
              <a:rect l="l" t="t" r="r" b="b"/>
              <a:pathLst>
                <a:path w="3744" h="8268" extrusionOk="0">
                  <a:moveTo>
                    <a:pt x="1651" y="0"/>
                  </a:moveTo>
                  <a:cubicBezTo>
                    <a:pt x="958" y="220"/>
                    <a:pt x="0" y="652"/>
                    <a:pt x="83" y="1376"/>
                  </a:cubicBezTo>
                  <a:cubicBezTo>
                    <a:pt x="177" y="2196"/>
                    <a:pt x="739" y="2969"/>
                    <a:pt x="833" y="4634"/>
                  </a:cubicBezTo>
                  <a:cubicBezTo>
                    <a:pt x="921" y="6209"/>
                    <a:pt x="1452" y="8268"/>
                    <a:pt x="2184" y="8268"/>
                  </a:cubicBezTo>
                  <a:cubicBezTo>
                    <a:pt x="2225" y="8268"/>
                    <a:pt x="2267" y="8261"/>
                    <a:pt x="2309" y="8248"/>
                  </a:cubicBezTo>
                  <a:cubicBezTo>
                    <a:pt x="3106" y="7996"/>
                    <a:pt x="2614" y="6343"/>
                    <a:pt x="2824" y="5313"/>
                  </a:cubicBezTo>
                  <a:cubicBezTo>
                    <a:pt x="2953" y="4681"/>
                    <a:pt x="3355" y="3489"/>
                    <a:pt x="3744" y="2476"/>
                  </a:cubicBezTo>
                  <a:cubicBezTo>
                    <a:pt x="3083" y="1880"/>
                    <a:pt x="2240" y="2007"/>
                    <a:pt x="1840" y="1727"/>
                  </a:cubicBezTo>
                  <a:cubicBezTo>
                    <a:pt x="1487" y="1480"/>
                    <a:pt x="1498" y="646"/>
                    <a:pt x="1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76725" y="1043325"/>
              <a:ext cx="697750" cy="546650"/>
            </a:xfrm>
            <a:custGeom>
              <a:avLst/>
              <a:gdLst/>
              <a:ahLst/>
              <a:cxnLst/>
              <a:rect l="l" t="t" r="r" b="b"/>
              <a:pathLst>
                <a:path w="27910" h="21866" extrusionOk="0">
                  <a:moveTo>
                    <a:pt x="7046" y="0"/>
                  </a:moveTo>
                  <a:lnTo>
                    <a:pt x="1" y="3477"/>
                  </a:lnTo>
                  <a:lnTo>
                    <a:pt x="8260" y="9749"/>
                  </a:lnTo>
                  <a:lnTo>
                    <a:pt x="19983" y="9080"/>
                  </a:lnTo>
                  <a:lnTo>
                    <a:pt x="19983" y="9080"/>
                  </a:lnTo>
                  <a:cubicBezTo>
                    <a:pt x="19830" y="10478"/>
                    <a:pt x="19710" y="12087"/>
                    <a:pt x="19132" y="13120"/>
                  </a:cubicBezTo>
                  <a:cubicBezTo>
                    <a:pt x="18555" y="14152"/>
                    <a:pt x="18343" y="15185"/>
                    <a:pt x="18221" y="16429"/>
                  </a:cubicBezTo>
                  <a:cubicBezTo>
                    <a:pt x="18099" y="17675"/>
                    <a:pt x="17219" y="19133"/>
                    <a:pt x="17219" y="19133"/>
                  </a:cubicBezTo>
                  <a:lnTo>
                    <a:pt x="21410" y="21866"/>
                  </a:lnTo>
                  <a:cubicBezTo>
                    <a:pt x="21410" y="21866"/>
                    <a:pt x="25662" y="13605"/>
                    <a:pt x="26785" y="8929"/>
                  </a:cubicBezTo>
                  <a:cubicBezTo>
                    <a:pt x="27909" y="4252"/>
                    <a:pt x="23992" y="3188"/>
                    <a:pt x="20105" y="2878"/>
                  </a:cubicBezTo>
                  <a:cubicBezTo>
                    <a:pt x="16217" y="2567"/>
                    <a:pt x="8533" y="1579"/>
                    <a:pt x="8533" y="1579"/>
                  </a:cubicBezTo>
                  <a:cubicBezTo>
                    <a:pt x="8139" y="395"/>
                    <a:pt x="7046" y="0"/>
                    <a:pt x="7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176275" y="1265575"/>
              <a:ext cx="99500" cy="4750"/>
            </a:xfrm>
            <a:custGeom>
              <a:avLst/>
              <a:gdLst/>
              <a:ahLst/>
              <a:cxnLst/>
              <a:rect l="l" t="t" r="r" b="b"/>
              <a:pathLst>
                <a:path w="3980" h="190" fill="none" extrusionOk="0">
                  <a:moveTo>
                    <a:pt x="1" y="190"/>
                  </a:moveTo>
                  <a:lnTo>
                    <a:pt x="3979" y="0"/>
                  </a:lnTo>
                </a:path>
              </a:pathLst>
            </a:custGeom>
            <a:noFill/>
            <a:ln w="375" cap="flat" cmpd="sng">
              <a:solidFill>
                <a:srgbClr val="233C81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201150" y="1287200"/>
              <a:ext cx="57525" cy="23400"/>
            </a:xfrm>
            <a:custGeom>
              <a:avLst/>
              <a:gdLst/>
              <a:ahLst/>
              <a:cxnLst/>
              <a:rect l="l" t="t" r="r" b="b"/>
              <a:pathLst>
                <a:path w="2301" h="936" fill="none" extrusionOk="0">
                  <a:moveTo>
                    <a:pt x="0" y="1"/>
                  </a:moveTo>
                  <a:lnTo>
                    <a:pt x="2301" y="935"/>
                  </a:lnTo>
                </a:path>
              </a:pathLst>
            </a:custGeom>
            <a:noFill/>
            <a:ln w="375" cap="flat" cmpd="sng">
              <a:solidFill>
                <a:srgbClr val="233C81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07200" y="1287200"/>
              <a:ext cx="161000" cy="302775"/>
            </a:xfrm>
            <a:custGeom>
              <a:avLst/>
              <a:gdLst/>
              <a:ahLst/>
              <a:cxnLst/>
              <a:rect l="l" t="t" r="r" b="b"/>
              <a:pathLst>
                <a:path w="6440" h="12111" extrusionOk="0">
                  <a:moveTo>
                    <a:pt x="2692" y="1"/>
                  </a:moveTo>
                  <a:cubicBezTo>
                    <a:pt x="2562" y="1217"/>
                    <a:pt x="2399" y="2495"/>
                    <a:pt x="1913" y="3365"/>
                  </a:cubicBezTo>
                  <a:cubicBezTo>
                    <a:pt x="1336" y="4397"/>
                    <a:pt x="1124" y="5430"/>
                    <a:pt x="1002" y="6674"/>
                  </a:cubicBezTo>
                  <a:cubicBezTo>
                    <a:pt x="882" y="7920"/>
                    <a:pt x="0" y="9378"/>
                    <a:pt x="0" y="9378"/>
                  </a:cubicBezTo>
                  <a:lnTo>
                    <a:pt x="4191" y="12111"/>
                  </a:lnTo>
                  <a:cubicBezTo>
                    <a:pt x="4191" y="12111"/>
                    <a:pt x="5244" y="10066"/>
                    <a:pt x="6440" y="7434"/>
                  </a:cubicBezTo>
                  <a:cubicBezTo>
                    <a:pt x="5835" y="6360"/>
                    <a:pt x="5511" y="4902"/>
                    <a:pt x="4753" y="3699"/>
                  </a:cubicBezTo>
                  <a:cubicBezTo>
                    <a:pt x="3644" y="1937"/>
                    <a:pt x="2824" y="1512"/>
                    <a:pt x="2692" y="1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783000" y="1141325"/>
              <a:ext cx="306500" cy="145725"/>
            </a:xfrm>
            <a:custGeom>
              <a:avLst/>
              <a:gdLst/>
              <a:ahLst/>
              <a:cxnLst/>
              <a:rect l="l" t="t" r="r" b="b"/>
              <a:pathLst>
                <a:path w="12260" h="5829" extrusionOk="0">
                  <a:moveTo>
                    <a:pt x="272" y="1"/>
                  </a:moveTo>
                  <a:cubicBezTo>
                    <a:pt x="92" y="1"/>
                    <a:pt x="0" y="23"/>
                    <a:pt x="0" y="23"/>
                  </a:cubicBezTo>
                  <a:lnTo>
                    <a:pt x="467" y="3139"/>
                  </a:lnTo>
                  <a:lnTo>
                    <a:pt x="4009" y="5829"/>
                  </a:lnTo>
                  <a:lnTo>
                    <a:pt x="12259" y="5359"/>
                  </a:lnTo>
                  <a:cubicBezTo>
                    <a:pt x="11541" y="4985"/>
                    <a:pt x="10551" y="4591"/>
                    <a:pt x="9962" y="4310"/>
                  </a:cubicBezTo>
                  <a:cubicBezTo>
                    <a:pt x="9051" y="3877"/>
                    <a:pt x="8368" y="3057"/>
                    <a:pt x="6955" y="2625"/>
                  </a:cubicBezTo>
                  <a:cubicBezTo>
                    <a:pt x="4694" y="1932"/>
                    <a:pt x="4404" y="1759"/>
                    <a:pt x="2673" y="779"/>
                  </a:cubicBezTo>
                  <a:cubicBezTo>
                    <a:pt x="1484" y="106"/>
                    <a:pt x="667" y="1"/>
                    <a:pt x="272" y="1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6050" y="1095700"/>
              <a:ext cx="796900" cy="684075"/>
            </a:xfrm>
            <a:custGeom>
              <a:avLst/>
              <a:gdLst/>
              <a:ahLst/>
              <a:cxnLst/>
              <a:rect l="l" t="t" r="r" b="b"/>
              <a:pathLst>
                <a:path w="31876" h="27363" extrusionOk="0">
                  <a:moveTo>
                    <a:pt x="7276" y="0"/>
                  </a:moveTo>
                  <a:lnTo>
                    <a:pt x="565" y="2855"/>
                  </a:lnTo>
                  <a:cubicBezTo>
                    <a:pt x="565" y="2855"/>
                    <a:pt x="1" y="7354"/>
                    <a:pt x="4072" y="9339"/>
                  </a:cubicBezTo>
                  <a:cubicBezTo>
                    <a:pt x="9502" y="11985"/>
                    <a:pt x="16539" y="14278"/>
                    <a:pt x="16539" y="14278"/>
                  </a:cubicBezTo>
                  <a:cubicBezTo>
                    <a:pt x="16539" y="14278"/>
                    <a:pt x="17116" y="16339"/>
                    <a:pt x="18786" y="17676"/>
                  </a:cubicBezTo>
                  <a:cubicBezTo>
                    <a:pt x="20457" y="19012"/>
                    <a:pt x="20791" y="19285"/>
                    <a:pt x="21489" y="20409"/>
                  </a:cubicBezTo>
                  <a:cubicBezTo>
                    <a:pt x="22188" y="21533"/>
                    <a:pt x="22248" y="22018"/>
                    <a:pt x="23737" y="22808"/>
                  </a:cubicBezTo>
                  <a:cubicBezTo>
                    <a:pt x="25225" y="23597"/>
                    <a:pt x="25590" y="24509"/>
                    <a:pt x="27381" y="27363"/>
                  </a:cubicBezTo>
                  <a:cubicBezTo>
                    <a:pt x="27381" y="27363"/>
                    <a:pt x="27321" y="26088"/>
                    <a:pt x="31876" y="23962"/>
                  </a:cubicBezTo>
                  <a:cubicBezTo>
                    <a:pt x="31876" y="23962"/>
                    <a:pt x="24830" y="13879"/>
                    <a:pt x="22735" y="11510"/>
                  </a:cubicBezTo>
                  <a:cubicBezTo>
                    <a:pt x="20639" y="9141"/>
                    <a:pt x="18665" y="7746"/>
                    <a:pt x="15202" y="5847"/>
                  </a:cubicBezTo>
                  <a:cubicBezTo>
                    <a:pt x="11740" y="3948"/>
                    <a:pt x="8278" y="1848"/>
                    <a:pt x="8278" y="1848"/>
                  </a:cubicBezTo>
                  <a:lnTo>
                    <a:pt x="7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46350" y="1223250"/>
              <a:ext cx="658600" cy="508800"/>
            </a:xfrm>
            <a:custGeom>
              <a:avLst/>
              <a:gdLst/>
              <a:ahLst/>
              <a:cxnLst/>
              <a:rect l="l" t="t" r="r" b="b"/>
              <a:pathLst>
                <a:path w="26344" h="20352" fill="none" extrusionOk="0">
                  <a:moveTo>
                    <a:pt x="0" y="0"/>
                  </a:moveTo>
                  <a:cubicBezTo>
                    <a:pt x="0" y="0"/>
                    <a:pt x="972" y="1732"/>
                    <a:pt x="5284" y="3614"/>
                  </a:cubicBezTo>
                  <a:cubicBezTo>
                    <a:pt x="9597" y="5497"/>
                    <a:pt x="14850" y="7410"/>
                    <a:pt x="14850" y="7410"/>
                  </a:cubicBezTo>
                  <a:cubicBezTo>
                    <a:pt x="14850" y="7410"/>
                    <a:pt x="16545" y="9779"/>
                    <a:pt x="17979" y="11176"/>
                  </a:cubicBezTo>
                  <a:cubicBezTo>
                    <a:pt x="19412" y="12573"/>
                    <a:pt x="20196" y="14334"/>
                    <a:pt x="22382" y="16187"/>
                  </a:cubicBezTo>
                  <a:cubicBezTo>
                    <a:pt x="24569" y="18040"/>
                    <a:pt x="26174" y="19719"/>
                    <a:pt x="26343" y="20352"/>
                  </a:cubicBezTo>
                </a:path>
              </a:pathLst>
            </a:custGeom>
            <a:noFill/>
            <a:ln w="375" cap="flat" cmpd="sng">
              <a:solidFill>
                <a:srgbClr val="FFFFFF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589475" y="1043325"/>
              <a:ext cx="371700" cy="149075"/>
            </a:xfrm>
            <a:custGeom>
              <a:avLst/>
              <a:gdLst/>
              <a:ahLst/>
              <a:cxnLst/>
              <a:rect l="l" t="t" r="r" b="b"/>
              <a:pathLst>
                <a:path w="14868" h="5963" extrusionOk="0">
                  <a:moveTo>
                    <a:pt x="10536" y="0"/>
                  </a:moveTo>
                  <a:lnTo>
                    <a:pt x="3491" y="3477"/>
                  </a:lnTo>
                  <a:lnTo>
                    <a:pt x="28" y="4950"/>
                  </a:lnTo>
                  <a:cubicBezTo>
                    <a:pt x="28" y="4950"/>
                    <a:pt x="0" y="5168"/>
                    <a:pt x="1" y="5528"/>
                  </a:cubicBezTo>
                  <a:lnTo>
                    <a:pt x="272" y="5963"/>
                  </a:lnTo>
                  <a:cubicBezTo>
                    <a:pt x="272" y="5963"/>
                    <a:pt x="1804" y="5914"/>
                    <a:pt x="3764" y="5299"/>
                  </a:cubicBezTo>
                  <a:cubicBezTo>
                    <a:pt x="5722" y="4685"/>
                    <a:pt x="6536" y="3487"/>
                    <a:pt x="9094" y="3358"/>
                  </a:cubicBezTo>
                  <a:cubicBezTo>
                    <a:pt x="10467" y="3288"/>
                    <a:pt x="12003" y="3424"/>
                    <a:pt x="12768" y="2786"/>
                  </a:cubicBezTo>
                  <a:cubicBezTo>
                    <a:pt x="13249" y="2386"/>
                    <a:pt x="13963" y="2086"/>
                    <a:pt x="14867" y="1933"/>
                  </a:cubicBezTo>
                  <a:cubicBezTo>
                    <a:pt x="13201" y="1730"/>
                    <a:pt x="12023" y="1579"/>
                    <a:pt x="12023" y="1579"/>
                  </a:cubicBezTo>
                  <a:cubicBezTo>
                    <a:pt x="11629" y="395"/>
                    <a:pt x="10536" y="0"/>
                    <a:pt x="10536" y="0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796375" y="820400"/>
              <a:ext cx="113425" cy="118000"/>
            </a:xfrm>
            <a:custGeom>
              <a:avLst/>
              <a:gdLst/>
              <a:ahLst/>
              <a:cxnLst/>
              <a:rect l="l" t="t" r="r" b="b"/>
              <a:pathLst>
                <a:path w="4537" h="4720" extrusionOk="0">
                  <a:moveTo>
                    <a:pt x="3757" y="0"/>
                  </a:moveTo>
                  <a:cubicBezTo>
                    <a:pt x="2709" y="0"/>
                    <a:pt x="908" y="634"/>
                    <a:pt x="908" y="634"/>
                  </a:cubicBezTo>
                  <a:cubicBezTo>
                    <a:pt x="908" y="634"/>
                    <a:pt x="1" y="4427"/>
                    <a:pt x="1288" y="4696"/>
                  </a:cubicBezTo>
                  <a:cubicBezTo>
                    <a:pt x="1367" y="4712"/>
                    <a:pt x="1447" y="4720"/>
                    <a:pt x="1527" y="4720"/>
                  </a:cubicBezTo>
                  <a:cubicBezTo>
                    <a:pt x="2934" y="4720"/>
                    <a:pt x="4536" y="2290"/>
                    <a:pt x="4492" y="399"/>
                  </a:cubicBezTo>
                  <a:cubicBezTo>
                    <a:pt x="4485" y="105"/>
                    <a:pt x="4183" y="0"/>
                    <a:pt x="3757" y="0"/>
                  </a:cubicBezTo>
                  <a:close/>
                </a:path>
              </a:pathLst>
            </a:custGeom>
            <a:solidFill>
              <a:srgbClr val="889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95525" y="527875"/>
              <a:ext cx="493900" cy="354950"/>
            </a:xfrm>
            <a:custGeom>
              <a:avLst/>
              <a:gdLst/>
              <a:ahLst/>
              <a:cxnLst/>
              <a:rect l="l" t="t" r="r" b="b"/>
              <a:pathLst>
                <a:path w="19756" h="14198" extrusionOk="0">
                  <a:moveTo>
                    <a:pt x="19570" y="1"/>
                  </a:moveTo>
                  <a:cubicBezTo>
                    <a:pt x="19541" y="1"/>
                    <a:pt x="19497" y="9"/>
                    <a:pt x="19437" y="28"/>
                  </a:cubicBezTo>
                  <a:cubicBezTo>
                    <a:pt x="18997" y="164"/>
                    <a:pt x="17144" y="619"/>
                    <a:pt x="16598" y="878"/>
                  </a:cubicBezTo>
                  <a:cubicBezTo>
                    <a:pt x="16051" y="1136"/>
                    <a:pt x="15080" y="2138"/>
                    <a:pt x="14593" y="2639"/>
                  </a:cubicBezTo>
                  <a:cubicBezTo>
                    <a:pt x="14107" y="3140"/>
                    <a:pt x="7290" y="8925"/>
                    <a:pt x="7290" y="8925"/>
                  </a:cubicBezTo>
                  <a:lnTo>
                    <a:pt x="5148" y="8561"/>
                  </a:lnTo>
                  <a:cubicBezTo>
                    <a:pt x="5126" y="8560"/>
                    <a:pt x="5104" y="8559"/>
                    <a:pt x="5082" y="8559"/>
                  </a:cubicBezTo>
                  <a:cubicBezTo>
                    <a:pt x="3161" y="8559"/>
                    <a:pt x="1" y="13656"/>
                    <a:pt x="1" y="13656"/>
                  </a:cubicBezTo>
                  <a:cubicBezTo>
                    <a:pt x="1" y="13656"/>
                    <a:pt x="1337" y="13884"/>
                    <a:pt x="4663" y="14164"/>
                  </a:cubicBezTo>
                  <a:cubicBezTo>
                    <a:pt x="4930" y="14187"/>
                    <a:pt x="5187" y="14198"/>
                    <a:pt x="5434" y="14198"/>
                  </a:cubicBezTo>
                  <a:cubicBezTo>
                    <a:pt x="8262" y="14198"/>
                    <a:pt x="9812" y="12765"/>
                    <a:pt x="11040" y="10991"/>
                  </a:cubicBezTo>
                  <a:cubicBezTo>
                    <a:pt x="12376" y="9062"/>
                    <a:pt x="16537" y="3065"/>
                    <a:pt x="16537" y="3065"/>
                  </a:cubicBezTo>
                  <a:cubicBezTo>
                    <a:pt x="16632" y="3106"/>
                    <a:pt x="16742" y="3124"/>
                    <a:pt x="16857" y="3124"/>
                  </a:cubicBezTo>
                  <a:cubicBezTo>
                    <a:pt x="17289" y="3124"/>
                    <a:pt x="17805" y="2870"/>
                    <a:pt x="18009" y="2654"/>
                  </a:cubicBezTo>
                  <a:cubicBezTo>
                    <a:pt x="18268" y="2381"/>
                    <a:pt x="18180" y="2108"/>
                    <a:pt x="18180" y="2108"/>
                  </a:cubicBezTo>
                  <a:cubicBezTo>
                    <a:pt x="18180" y="2108"/>
                    <a:pt x="18283" y="1819"/>
                    <a:pt x="18180" y="1439"/>
                  </a:cubicBezTo>
                  <a:cubicBezTo>
                    <a:pt x="18259" y="1150"/>
                    <a:pt x="18071" y="863"/>
                    <a:pt x="18071" y="863"/>
                  </a:cubicBezTo>
                  <a:cubicBezTo>
                    <a:pt x="18071" y="863"/>
                    <a:pt x="18784" y="528"/>
                    <a:pt x="19103" y="423"/>
                  </a:cubicBezTo>
                  <a:cubicBezTo>
                    <a:pt x="19378" y="330"/>
                    <a:pt x="19756" y="1"/>
                    <a:pt x="19570" y="1"/>
                  </a:cubicBezTo>
                  <a:close/>
                </a:path>
              </a:pathLst>
            </a:custGeom>
            <a:solidFill>
              <a:srgbClr val="DF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793850" y="753225"/>
              <a:ext cx="113675" cy="126575"/>
            </a:xfrm>
            <a:custGeom>
              <a:avLst/>
              <a:gdLst/>
              <a:ahLst/>
              <a:cxnLst/>
              <a:rect l="l" t="t" r="r" b="b"/>
              <a:pathLst>
                <a:path w="4547" h="5063" extrusionOk="0">
                  <a:moveTo>
                    <a:pt x="26" y="4619"/>
                  </a:moveTo>
                  <a:cubicBezTo>
                    <a:pt x="1" y="4619"/>
                    <a:pt x="13" y="4626"/>
                    <a:pt x="68" y="4642"/>
                  </a:cubicBezTo>
                  <a:cubicBezTo>
                    <a:pt x="68" y="4642"/>
                    <a:pt x="72" y="4636"/>
                    <a:pt x="80" y="4623"/>
                  </a:cubicBezTo>
                  <a:lnTo>
                    <a:pt x="80" y="4623"/>
                  </a:lnTo>
                  <a:cubicBezTo>
                    <a:pt x="55" y="4620"/>
                    <a:pt x="37" y="4619"/>
                    <a:pt x="26" y="4619"/>
                  </a:cubicBezTo>
                  <a:close/>
                  <a:moveTo>
                    <a:pt x="3991" y="0"/>
                  </a:moveTo>
                  <a:cubicBezTo>
                    <a:pt x="2252" y="1193"/>
                    <a:pt x="251" y="4349"/>
                    <a:pt x="80" y="4623"/>
                  </a:cubicBezTo>
                  <a:lnTo>
                    <a:pt x="80" y="4623"/>
                  </a:lnTo>
                  <a:cubicBezTo>
                    <a:pt x="403" y="4657"/>
                    <a:pt x="1865" y="4904"/>
                    <a:pt x="3445" y="5059"/>
                  </a:cubicBezTo>
                  <a:cubicBezTo>
                    <a:pt x="3469" y="5061"/>
                    <a:pt x="3493" y="5063"/>
                    <a:pt x="3517" y="5063"/>
                  </a:cubicBezTo>
                  <a:cubicBezTo>
                    <a:pt x="4025" y="5063"/>
                    <a:pt x="4375" y="4519"/>
                    <a:pt x="4136" y="4053"/>
                  </a:cubicBezTo>
                  <a:cubicBezTo>
                    <a:pt x="3430" y="2673"/>
                    <a:pt x="3764" y="653"/>
                    <a:pt x="4547" y="17"/>
                  </a:cubicBezTo>
                  <a:lnTo>
                    <a:pt x="3991" y="0"/>
                  </a:lnTo>
                  <a:close/>
                </a:path>
              </a:pathLst>
            </a:custGeom>
            <a:solidFill>
              <a:srgbClr val="AF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07975" y="553500"/>
              <a:ext cx="35925" cy="33925"/>
            </a:xfrm>
            <a:custGeom>
              <a:avLst/>
              <a:gdLst/>
              <a:ahLst/>
              <a:cxnLst/>
              <a:rect l="l" t="t" r="r" b="b"/>
              <a:pathLst>
                <a:path w="1437" h="1357" fill="none" extrusionOk="0">
                  <a:moveTo>
                    <a:pt x="365" y="69"/>
                  </a:moveTo>
                  <a:cubicBezTo>
                    <a:pt x="729" y="1"/>
                    <a:pt x="1243" y="81"/>
                    <a:pt x="1334" y="285"/>
                  </a:cubicBezTo>
                  <a:cubicBezTo>
                    <a:pt x="1425" y="491"/>
                    <a:pt x="1436" y="1265"/>
                    <a:pt x="1334" y="1311"/>
                  </a:cubicBezTo>
                  <a:cubicBezTo>
                    <a:pt x="1231" y="1356"/>
                    <a:pt x="969" y="1003"/>
                    <a:pt x="969" y="582"/>
                  </a:cubicBezTo>
                  <a:cubicBezTo>
                    <a:pt x="969" y="582"/>
                    <a:pt x="753" y="1277"/>
                    <a:pt x="0" y="1174"/>
                  </a:cubicBezTo>
                </a:path>
              </a:pathLst>
            </a:custGeom>
            <a:noFill/>
            <a:ln w="375" cap="rnd" cmpd="sng">
              <a:solidFill>
                <a:srgbClr val="AF3A3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79325" y="717300"/>
              <a:ext cx="644925" cy="478450"/>
            </a:xfrm>
            <a:custGeom>
              <a:avLst/>
              <a:gdLst/>
              <a:ahLst/>
              <a:cxnLst/>
              <a:rect l="l" t="t" r="r" b="b"/>
              <a:pathLst>
                <a:path w="25797" h="19138" extrusionOk="0">
                  <a:moveTo>
                    <a:pt x="17594" y="0"/>
                  </a:moveTo>
                  <a:cubicBezTo>
                    <a:pt x="16744" y="0"/>
                    <a:pt x="15792" y="129"/>
                    <a:pt x="14803" y="451"/>
                  </a:cubicBezTo>
                  <a:cubicBezTo>
                    <a:pt x="12616" y="1163"/>
                    <a:pt x="6330" y="2928"/>
                    <a:pt x="6330" y="2928"/>
                  </a:cubicBezTo>
                  <a:cubicBezTo>
                    <a:pt x="4264" y="3687"/>
                    <a:pt x="3444" y="5479"/>
                    <a:pt x="3080" y="6632"/>
                  </a:cubicBezTo>
                  <a:cubicBezTo>
                    <a:pt x="2716" y="7787"/>
                    <a:pt x="2229" y="8364"/>
                    <a:pt x="1683" y="9032"/>
                  </a:cubicBezTo>
                  <a:cubicBezTo>
                    <a:pt x="1136" y="9700"/>
                    <a:pt x="1167" y="10004"/>
                    <a:pt x="1045" y="10824"/>
                  </a:cubicBezTo>
                  <a:cubicBezTo>
                    <a:pt x="924" y="11644"/>
                    <a:pt x="0" y="11599"/>
                    <a:pt x="195" y="12129"/>
                  </a:cubicBezTo>
                  <a:cubicBezTo>
                    <a:pt x="407" y="12707"/>
                    <a:pt x="893" y="13496"/>
                    <a:pt x="2867" y="14377"/>
                  </a:cubicBezTo>
                  <a:cubicBezTo>
                    <a:pt x="3487" y="14653"/>
                    <a:pt x="4125" y="14748"/>
                    <a:pt x="4709" y="14748"/>
                  </a:cubicBezTo>
                  <a:cubicBezTo>
                    <a:pt x="5413" y="14748"/>
                    <a:pt x="6038" y="14610"/>
                    <a:pt x="6458" y="14487"/>
                  </a:cubicBezTo>
                  <a:cubicBezTo>
                    <a:pt x="6796" y="14387"/>
                    <a:pt x="7069" y="14139"/>
                    <a:pt x="7204" y="13812"/>
                  </a:cubicBezTo>
                  <a:lnTo>
                    <a:pt x="7782" y="12403"/>
                  </a:lnTo>
                  <a:cubicBezTo>
                    <a:pt x="7782" y="12403"/>
                    <a:pt x="9883" y="15895"/>
                    <a:pt x="10490" y="16983"/>
                  </a:cubicBezTo>
                  <a:cubicBezTo>
                    <a:pt x="11097" y="18072"/>
                    <a:pt x="10915" y="18477"/>
                    <a:pt x="11462" y="18993"/>
                  </a:cubicBezTo>
                  <a:cubicBezTo>
                    <a:pt x="11566" y="19091"/>
                    <a:pt x="11721" y="19138"/>
                    <a:pt x="11926" y="19138"/>
                  </a:cubicBezTo>
                  <a:cubicBezTo>
                    <a:pt x="12796" y="19138"/>
                    <a:pt x="14554" y="18291"/>
                    <a:pt x="16989" y="16983"/>
                  </a:cubicBezTo>
                  <a:cubicBezTo>
                    <a:pt x="19996" y="15368"/>
                    <a:pt x="24126" y="13466"/>
                    <a:pt x="24429" y="12920"/>
                  </a:cubicBezTo>
                  <a:cubicBezTo>
                    <a:pt x="24733" y="12373"/>
                    <a:pt x="23640" y="12038"/>
                    <a:pt x="22790" y="11705"/>
                  </a:cubicBezTo>
                  <a:cubicBezTo>
                    <a:pt x="21940" y="11371"/>
                    <a:pt x="22031" y="10824"/>
                    <a:pt x="21575" y="9913"/>
                  </a:cubicBezTo>
                  <a:cubicBezTo>
                    <a:pt x="21120" y="9002"/>
                    <a:pt x="20118" y="8607"/>
                    <a:pt x="20118" y="8607"/>
                  </a:cubicBezTo>
                  <a:lnTo>
                    <a:pt x="20118" y="8607"/>
                  </a:lnTo>
                  <a:lnTo>
                    <a:pt x="21970" y="8820"/>
                  </a:lnTo>
                  <a:cubicBezTo>
                    <a:pt x="21970" y="8820"/>
                    <a:pt x="21059" y="8152"/>
                    <a:pt x="22487" y="5054"/>
                  </a:cubicBezTo>
                  <a:cubicBezTo>
                    <a:pt x="23914" y="1956"/>
                    <a:pt x="25796" y="984"/>
                    <a:pt x="25796" y="984"/>
                  </a:cubicBezTo>
                  <a:cubicBezTo>
                    <a:pt x="25420" y="774"/>
                    <a:pt x="24995" y="721"/>
                    <a:pt x="24545" y="721"/>
                  </a:cubicBezTo>
                  <a:cubicBezTo>
                    <a:pt x="24090" y="721"/>
                    <a:pt x="23609" y="776"/>
                    <a:pt x="23127" y="776"/>
                  </a:cubicBezTo>
                  <a:cubicBezTo>
                    <a:pt x="22779" y="776"/>
                    <a:pt x="22431" y="747"/>
                    <a:pt x="22091" y="650"/>
                  </a:cubicBezTo>
                  <a:cubicBezTo>
                    <a:pt x="21588" y="506"/>
                    <a:pt x="21236" y="471"/>
                    <a:pt x="20970" y="471"/>
                  </a:cubicBezTo>
                  <a:cubicBezTo>
                    <a:pt x="20719" y="471"/>
                    <a:pt x="20544" y="503"/>
                    <a:pt x="20392" y="503"/>
                  </a:cubicBezTo>
                  <a:cubicBezTo>
                    <a:pt x="20296" y="503"/>
                    <a:pt x="20209" y="490"/>
                    <a:pt x="20118" y="451"/>
                  </a:cubicBezTo>
                  <a:cubicBezTo>
                    <a:pt x="19502" y="189"/>
                    <a:pt x="18622" y="0"/>
                    <a:pt x="17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473250" y="1130250"/>
              <a:ext cx="261200" cy="261175"/>
            </a:xfrm>
            <a:custGeom>
              <a:avLst/>
              <a:gdLst/>
              <a:ahLst/>
              <a:cxnLst/>
              <a:rect l="l" t="t" r="r" b="b"/>
              <a:pathLst>
                <a:path w="10448" h="10447" extrusionOk="0">
                  <a:moveTo>
                    <a:pt x="5225" y="0"/>
                  </a:moveTo>
                  <a:cubicBezTo>
                    <a:pt x="3839" y="0"/>
                    <a:pt x="2511" y="550"/>
                    <a:pt x="1531" y="1530"/>
                  </a:cubicBezTo>
                  <a:cubicBezTo>
                    <a:pt x="551" y="2510"/>
                    <a:pt x="1" y="3838"/>
                    <a:pt x="1" y="5224"/>
                  </a:cubicBezTo>
                  <a:cubicBezTo>
                    <a:pt x="1" y="6609"/>
                    <a:pt x="551" y="7937"/>
                    <a:pt x="1531" y="8917"/>
                  </a:cubicBezTo>
                  <a:cubicBezTo>
                    <a:pt x="2511" y="9897"/>
                    <a:pt x="3839" y="10447"/>
                    <a:pt x="5225" y="10447"/>
                  </a:cubicBezTo>
                  <a:cubicBezTo>
                    <a:pt x="6610" y="10447"/>
                    <a:pt x="7939" y="9897"/>
                    <a:pt x="8917" y="8917"/>
                  </a:cubicBezTo>
                  <a:cubicBezTo>
                    <a:pt x="9897" y="7937"/>
                    <a:pt x="10447" y="6609"/>
                    <a:pt x="10447" y="5224"/>
                  </a:cubicBezTo>
                  <a:cubicBezTo>
                    <a:pt x="10447" y="3838"/>
                    <a:pt x="9897" y="2510"/>
                    <a:pt x="8917" y="1530"/>
                  </a:cubicBezTo>
                  <a:cubicBezTo>
                    <a:pt x="7939" y="550"/>
                    <a:pt x="6610" y="0"/>
                    <a:pt x="522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473875" y="902150"/>
              <a:ext cx="77650" cy="213150"/>
            </a:xfrm>
            <a:custGeom>
              <a:avLst/>
              <a:gdLst/>
              <a:ahLst/>
              <a:cxnLst/>
              <a:rect l="l" t="t" r="r" b="b"/>
              <a:pathLst>
                <a:path w="3106" h="8526" extrusionOk="0">
                  <a:moveTo>
                    <a:pt x="2309" y="0"/>
                  </a:moveTo>
                  <a:cubicBezTo>
                    <a:pt x="2009" y="0"/>
                    <a:pt x="1687" y="228"/>
                    <a:pt x="1555" y="598"/>
                  </a:cubicBezTo>
                  <a:cubicBezTo>
                    <a:pt x="1235" y="1486"/>
                    <a:pt x="0" y="5009"/>
                    <a:pt x="0" y="5009"/>
                  </a:cubicBezTo>
                  <a:cubicBezTo>
                    <a:pt x="0" y="5009"/>
                    <a:pt x="1244" y="7076"/>
                    <a:pt x="2093" y="8525"/>
                  </a:cubicBezTo>
                  <a:cubicBezTo>
                    <a:pt x="1430" y="5917"/>
                    <a:pt x="2459" y="3334"/>
                    <a:pt x="2853" y="1578"/>
                  </a:cubicBezTo>
                  <a:cubicBezTo>
                    <a:pt x="3105" y="448"/>
                    <a:pt x="2729" y="0"/>
                    <a:pt x="2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17150" y="806050"/>
              <a:ext cx="65550" cy="121775"/>
            </a:xfrm>
            <a:custGeom>
              <a:avLst/>
              <a:gdLst/>
              <a:ahLst/>
              <a:cxnLst/>
              <a:rect l="l" t="t" r="r" b="b"/>
              <a:pathLst>
                <a:path w="2622" h="4871" fill="none" extrusionOk="0">
                  <a:moveTo>
                    <a:pt x="1" y="0"/>
                  </a:moveTo>
                  <a:cubicBezTo>
                    <a:pt x="1161" y="980"/>
                    <a:pt x="943" y="3778"/>
                    <a:pt x="2621" y="4871"/>
                  </a:cubicBezTo>
                </a:path>
              </a:pathLst>
            </a:custGeom>
            <a:noFill/>
            <a:ln w="375" cap="flat" cmpd="sng">
              <a:solidFill>
                <a:schemeClr val="dk2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82250" y="932450"/>
              <a:ext cx="900" cy="400"/>
            </a:xfrm>
            <a:custGeom>
              <a:avLst/>
              <a:gdLst/>
              <a:ahLst/>
              <a:cxnLst/>
              <a:rect l="l" t="t" r="r" b="b"/>
              <a:pathLst>
                <a:path w="36" h="16" extrusionOk="0">
                  <a:moveTo>
                    <a:pt x="1" y="1"/>
                  </a:moveTo>
                  <a:lnTo>
                    <a:pt x="35" y="16"/>
                  </a:lnTo>
                  <a:cubicBezTo>
                    <a:pt x="14" y="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40150" y="839300"/>
              <a:ext cx="88450" cy="98500"/>
            </a:xfrm>
            <a:custGeom>
              <a:avLst/>
              <a:gdLst/>
              <a:ahLst/>
              <a:cxnLst/>
              <a:rect l="l" t="t" r="r" b="b"/>
              <a:pathLst>
                <a:path w="3538" h="3940" extrusionOk="0">
                  <a:moveTo>
                    <a:pt x="1048" y="0"/>
                  </a:moveTo>
                  <a:cubicBezTo>
                    <a:pt x="503" y="0"/>
                    <a:pt x="1" y="519"/>
                    <a:pt x="186" y="1147"/>
                  </a:cubicBezTo>
                  <a:cubicBezTo>
                    <a:pt x="483" y="2156"/>
                    <a:pt x="842" y="3179"/>
                    <a:pt x="1685" y="3727"/>
                  </a:cubicBezTo>
                  <a:lnTo>
                    <a:pt x="3537" y="3940"/>
                  </a:lnTo>
                  <a:cubicBezTo>
                    <a:pt x="3537" y="3940"/>
                    <a:pt x="3140" y="3649"/>
                    <a:pt x="3281" y="2561"/>
                  </a:cubicBezTo>
                  <a:cubicBezTo>
                    <a:pt x="2681" y="1812"/>
                    <a:pt x="2281" y="828"/>
                    <a:pt x="1685" y="274"/>
                  </a:cubicBezTo>
                  <a:cubicBezTo>
                    <a:pt x="1667" y="257"/>
                    <a:pt x="1649" y="242"/>
                    <a:pt x="1631" y="226"/>
                  </a:cubicBezTo>
                  <a:cubicBezTo>
                    <a:pt x="1451" y="69"/>
                    <a:pt x="124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257625" y="1017325"/>
              <a:ext cx="416825" cy="281550"/>
            </a:xfrm>
            <a:custGeom>
              <a:avLst/>
              <a:gdLst/>
              <a:ahLst/>
              <a:cxnLst/>
              <a:rect l="l" t="t" r="r" b="b"/>
              <a:pathLst>
                <a:path w="16673" h="11262" extrusionOk="0">
                  <a:moveTo>
                    <a:pt x="1731" y="0"/>
                  </a:moveTo>
                  <a:cubicBezTo>
                    <a:pt x="1731" y="0"/>
                    <a:pt x="1184" y="1822"/>
                    <a:pt x="637" y="3667"/>
                  </a:cubicBezTo>
                  <a:cubicBezTo>
                    <a:pt x="91" y="5512"/>
                    <a:pt x="0" y="7812"/>
                    <a:pt x="3371" y="8883"/>
                  </a:cubicBezTo>
                  <a:cubicBezTo>
                    <a:pt x="6743" y="9954"/>
                    <a:pt x="12094" y="10728"/>
                    <a:pt x="12094" y="10728"/>
                  </a:cubicBezTo>
                  <a:cubicBezTo>
                    <a:pt x="12173" y="11123"/>
                    <a:pt x="12545" y="11261"/>
                    <a:pt x="12954" y="11261"/>
                  </a:cubicBezTo>
                  <a:cubicBezTo>
                    <a:pt x="13016" y="11261"/>
                    <a:pt x="13080" y="11258"/>
                    <a:pt x="13143" y="11252"/>
                  </a:cubicBezTo>
                  <a:cubicBezTo>
                    <a:pt x="13269" y="11240"/>
                    <a:pt x="13382" y="11236"/>
                    <a:pt x="13489" y="11236"/>
                  </a:cubicBezTo>
                  <a:cubicBezTo>
                    <a:pt x="13727" y="11236"/>
                    <a:pt x="13934" y="11257"/>
                    <a:pt x="14179" y="11257"/>
                  </a:cubicBezTo>
                  <a:cubicBezTo>
                    <a:pt x="14241" y="11257"/>
                    <a:pt x="14305" y="11255"/>
                    <a:pt x="14372" y="11252"/>
                  </a:cubicBezTo>
                  <a:cubicBezTo>
                    <a:pt x="14827" y="11229"/>
                    <a:pt x="15671" y="10386"/>
                    <a:pt x="15762" y="9976"/>
                  </a:cubicBezTo>
                  <a:cubicBezTo>
                    <a:pt x="15853" y="9566"/>
                    <a:pt x="15192" y="9521"/>
                    <a:pt x="15192" y="9521"/>
                  </a:cubicBezTo>
                  <a:cubicBezTo>
                    <a:pt x="15227" y="9516"/>
                    <a:pt x="15285" y="9514"/>
                    <a:pt x="15359" y="9514"/>
                  </a:cubicBezTo>
                  <a:cubicBezTo>
                    <a:pt x="15558" y="9514"/>
                    <a:pt x="15867" y="9527"/>
                    <a:pt x="16116" y="9527"/>
                  </a:cubicBezTo>
                  <a:cubicBezTo>
                    <a:pt x="16206" y="9527"/>
                    <a:pt x="16288" y="9526"/>
                    <a:pt x="16354" y="9521"/>
                  </a:cubicBezTo>
                  <a:cubicBezTo>
                    <a:pt x="16673" y="9498"/>
                    <a:pt x="16605" y="8997"/>
                    <a:pt x="15489" y="8928"/>
                  </a:cubicBezTo>
                  <a:cubicBezTo>
                    <a:pt x="15425" y="8925"/>
                    <a:pt x="15362" y="8923"/>
                    <a:pt x="15299" y="8923"/>
                  </a:cubicBezTo>
                  <a:cubicBezTo>
                    <a:pt x="14304" y="8923"/>
                    <a:pt x="13426" y="9386"/>
                    <a:pt x="12750" y="9386"/>
                  </a:cubicBezTo>
                  <a:cubicBezTo>
                    <a:pt x="12721" y="9386"/>
                    <a:pt x="12693" y="9385"/>
                    <a:pt x="12665" y="9383"/>
                  </a:cubicBezTo>
                  <a:cubicBezTo>
                    <a:pt x="11936" y="9338"/>
                    <a:pt x="5808" y="5284"/>
                    <a:pt x="5808" y="5284"/>
                  </a:cubicBezTo>
                  <a:lnTo>
                    <a:pt x="7243" y="1844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rgbClr val="DF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272150" y="1017325"/>
              <a:ext cx="166575" cy="105525"/>
            </a:xfrm>
            <a:custGeom>
              <a:avLst/>
              <a:gdLst/>
              <a:ahLst/>
              <a:cxnLst/>
              <a:rect l="l" t="t" r="r" b="b"/>
              <a:pathLst>
                <a:path w="6663" h="4221" extrusionOk="0">
                  <a:moveTo>
                    <a:pt x="1150" y="0"/>
                  </a:moveTo>
                  <a:cubicBezTo>
                    <a:pt x="1150" y="0"/>
                    <a:pt x="603" y="1822"/>
                    <a:pt x="57" y="3667"/>
                  </a:cubicBezTo>
                  <a:cubicBezTo>
                    <a:pt x="37" y="3733"/>
                    <a:pt x="18" y="3800"/>
                    <a:pt x="0" y="3868"/>
                  </a:cubicBezTo>
                  <a:cubicBezTo>
                    <a:pt x="389" y="4128"/>
                    <a:pt x="795" y="4220"/>
                    <a:pt x="1201" y="4220"/>
                  </a:cubicBezTo>
                  <a:cubicBezTo>
                    <a:pt x="1968" y="4220"/>
                    <a:pt x="2734" y="3893"/>
                    <a:pt x="3382" y="3758"/>
                  </a:cubicBezTo>
                  <a:cubicBezTo>
                    <a:pt x="4298" y="3567"/>
                    <a:pt x="5192" y="3546"/>
                    <a:pt x="6083" y="3232"/>
                  </a:cubicBezTo>
                  <a:lnTo>
                    <a:pt x="6662" y="1844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AF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69600" y="1130250"/>
              <a:ext cx="33250" cy="19200"/>
            </a:xfrm>
            <a:custGeom>
              <a:avLst/>
              <a:gdLst/>
              <a:ahLst/>
              <a:cxnLst/>
              <a:rect l="l" t="t" r="r" b="b"/>
              <a:pathLst>
                <a:path w="1330" h="768" fill="none" extrusionOk="0">
                  <a:moveTo>
                    <a:pt x="1329" y="767"/>
                  </a:moveTo>
                  <a:lnTo>
                    <a:pt x="0" y="0"/>
                  </a:lnTo>
                </a:path>
              </a:pathLst>
            </a:custGeom>
            <a:noFill/>
            <a:ln w="375" cap="flat" cmpd="sng">
              <a:solidFill>
                <a:srgbClr val="AF3A3A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279325" y="978375"/>
              <a:ext cx="181950" cy="107650"/>
            </a:xfrm>
            <a:custGeom>
              <a:avLst/>
              <a:gdLst/>
              <a:ahLst/>
              <a:cxnLst/>
              <a:rect l="l" t="t" r="r" b="b"/>
              <a:pathLst>
                <a:path w="7278" h="4306" extrusionOk="0">
                  <a:moveTo>
                    <a:pt x="1098" y="1"/>
                  </a:moveTo>
                  <a:cubicBezTo>
                    <a:pt x="1082" y="115"/>
                    <a:pt x="1067" y="240"/>
                    <a:pt x="1045" y="381"/>
                  </a:cubicBezTo>
                  <a:cubicBezTo>
                    <a:pt x="924" y="1201"/>
                    <a:pt x="0" y="1156"/>
                    <a:pt x="195" y="1686"/>
                  </a:cubicBezTo>
                  <a:cubicBezTo>
                    <a:pt x="407" y="2264"/>
                    <a:pt x="894" y="3053"/>
                    <a:pt x="2867" y="3934"/>
                  </a:cubicBezTo>
                  <a:cubicBezTo>
                    <a:pt x="3487" y="4210"/>
                    <a:pt x="4125" y="4305"/>
                    <a:pt x="4709" y="4305"/>
                  </a:cubicBezTo>
                  <a:cubicBezTo>
                    <a:pt x="5413" y="4305"/>
                    <a:pt x="6038" y="4167"/>
                    <a:pt x="6458" y="4044"/>
                  </a:cubicBezTo>
                  <a:cubicBezTo>
                    <a:pt x="6796" y="3944"/>
                    <a:pt x="7069" y="3696"/>
                    <a:pt x="7204" y="3369"/>
                  </a:cubicBezTo>
                  <a:lnTo>
                    <a:pt x="7278" y="318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474900" y="545850"/>
              <a:ext cx="171650" cy="154875"/>
            </a:xfrm>
            <a:custGeom>
              <a:avLst/>
              <a:gdLst/>
              <a:ahLst/>
              <a:cxnLst/>
              <a:rect l="l" t="t" r="r" b="b"/>
              <a:pathLst>
                <a:path w="6866" h="6195" extrusionOk="0">
                  <a:moveTo>
                    <a:pt x="5626" y="0"/>
                  </a:moveTo>
                  <a:cubicBezTo>
                    <a:pt x="5468" y="0"/>
                    <a:pt x="5302" y="30"/>
                    <a:pt x="5134" y="91"/>
                  </a:cubicBezTo>
                  <a:cubicBezTo>
                    <a:pt x="4966" y="152"/>
                    <a:pt x="4811" y="173"/>
                    <a:pt x="4664" y="173"/>
                  </a:cubicBezTo>
                  <a:cubicBezTo>
                    <a:pt x="4340" y="173"/>
                    <a:pt x="4056" y="70"/>
                    <a:pt x="3755" y="70"/>
                  </a:cubicBezTo>
                  <a:cubicBezTo>
                    <a:pt x="3586" y="70"/>
                    <a:pt x="3412" y="103"/>
                    <a:pt x="3221" y="204"/>
                  </a:cubicBezTo>
                  <a:cubicBezTo>
                    <a:pt x="2780" y="440"/>
                    <a:pt x="2574" y="662"/>
                    <a:pt x="2305" y="852"/>
                  </a:cubicBezTo>
                  <a:cubicBezTo>
                    <a:pt x="2086" y="1005"/>
                    <a:pt x="1825" y="1068"/>
                    <a:pt x="1559" y="1068"/>
                  </a:cubicBezTo>
                  <a:cubicBezTo>
                    <a:pt x="1526" y="1068"/>
                    <a:pt x="1494" y="1067"/>
                    <a:pt x="1461" y="1065"/>
                  </a:cubicBezTo>
                  <a:cubicBezTo>
                    <a:pt x="1443" y="1064"/>
                    <a:pt x="1426" y="1064"/>
                    <a:pt x="1408" y="1064"/>
                  </a:cubicBezTo>
                  <a:cubicBezTo>
                    <a:pt x="626" y="1064"/>
                    <a:pt x="0" y="2071"/>
                    <a:pt x="41" y="2847"/>
                  </a:cubicBezTo>
                  <a:cubicBezTo>
                    <a:pt x="86" y="3735"/>
                    <a:pt x="283" y="4077"/>
                    <a:pt x="625" y="4737"/>
                  </a:cubicBezTo>
                  <a:cubicBezTo>
                    <a:pt x="967" y="5398"/>
                    <a:pt x="1149" y="6195"/>
                    <a:pt x="1149" y="6195"/>
                  </a:cubicBezTo>
                  <a:cubicBezTo>
                    <a:pt x="2037" y="5739"/>
                    <a:pt x="1992" y="2847"/>
                    <a:pt x="1992" y="2847"/>
                  </a:cubicBezTo>
                  <a:cubicBezTo>
                    <a:pt x="2058" y="2814"/>
                    <a:pt x="2140" y="2802"/>
                    <a:pt x="2238" y="2802"/>
                  </a:cubicBezTo>
                  <a:cubicBezTo>
                    <a:pt x="2473" y="2802"/>
                    <a:pt x="2806" y="2869"/>
                    <a:pt x="3268" y="2869"/>
                  </a:cubicBezTo>
                  <a:cubicBezTo>
                    <a:pt x="3408" y="2869"/>
                    <a:pt x="3559" y="2863"/>
                    <a:pt x="3723" y="2847"/>
                  </a:cubicBezTo>
                  <a:cubicBezTo>
                    <a:pt x="4656" y="2755"/>
                    <a:pt x="4611" y="2322"/>
                    <a:pt x="5294" y="2255"/>
                  </a:cubicBezTo>
                  <a:cubicBezTo>
                    <a:pt x="5978" y="2186"/>
                    <a:pt x="6865" y="1731"/>
                    <a:pt x="6729" y="956"/>
                  </a:cubicBezTo>
                  <a:cubicBezTo>
                    <a:pt x="6623" y="355"/>
                    <a:pt x="6174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72725" y="600675"/>
              <a:ext cx="171725" cy="216475"/>
            </a:xfrm>
            <a:custGeom>
              <a:avLst/>
              <a:gdLst/>
              <a:ahLst/>
              <a:cxnLst/>
              <a:rect l="l" t="t" r="r" b="b"/>
              <a:pathLst>
                <a:path w="6869" h="8659" extrusionOk="0">
                  <a:moveTo>
                    <a:pt x="4819" y="0"/>
                  </a:moveTo>
                  <a:cubicBezTo>
                    <a:pt x="4572" y="259"/>
                    <a:pt x="4014" y="446"/>
                    <a:pt x="3472" y="446"/>
                  </a:cubicBezTo>
                  <a:cubicBezTo>
                    <a:pt x="3315" y="446"/>
                    <a:pt x="3159" y="430"/>
                    <a:pt x="3012" y="396"/>
                  </a:cubicBezTo>
                  <a:cubicBezTo>
                    <a:pt x="2856" y="360"/>
                    <a:pt x="2698" y="346"/>
                    <a:pt x="2548" y="346"/>
                  </a:cubicBezTo>
                  <a:cubicBezTo>
                    <a:pt x="2066" y="346"/>
                    <a:pt x="1661" y="487"/>
                    <a:pt x="1661" y="487"/>
                  </a:cubicBezTo>
                  <a:cubicBezTo>
                    <a:pt x="1661" y="487"/>
                    <a:pt x="1706" y="2005"/>
                    <a:pt x="1479" y="2916"/>
                  </a:cubicBezTo>
                  <a:cubicBezTo>
                    <a:pt x="1284" y="2728"/>
                    <a:pt x="1013" y="2624"/>
                    <a:pt x="760" y="2624"/>
                  </a:cubicBezTo>
                  <a:cubicBezTo>
                    <a:pt x="359" y="2624"/>
                    <a:pt x="0" y="2883"/>
                    <a:pt x="52" y="3478"/>
                  </a:cubicBezTo>
                  <a:cubicBezTo>
                    <a:pt x="93" y="3961"/>
                    <a:pt x="461" y="4066"/>
                    <a:pt x="776" y="4066"/>
                  </a:cubicBezTo>
                  <a:cubicBezTo>
                    <a:pt x="1022" y="4066"/>
                    <a:pt x="1236" y="4002"/>
                    <a:pt x="1236" y="4002"/>
                  </a:cubicBezTo>
                  <a:lnTo>
                    <a:pt x="1767" y="6728"/>
                  </a:lnTo>
                  <a:cubicBezTo>
                    <a:pt x="3698" y="6939"/>
                    <a:pt x="5467" y="8659"/>
                    <a:pt x="6183" y="8659"/>
                  </a:cubicBezTo>
                  <a:cubicBezTo>
                    <a:pt x="6289" y="8659"/>
                    <a:pt x="6372" y="8621"/>
                    <a:pt x="6429" y="8535"/>
                  </a:cubicBezTo>
                  <a:cubicBezTo>
                    <a:pt x="6869" y="7866"/>
                    <a:pt x="4482" y="5927"/>
                    <a:pt x="4482" y="5927"/>
                  </a:cubicBezTo>
                  <a:lnTo>
                    <a:pt x="4277" y="5049"/>
                  </a:lnTo>
                  <a:cubicBezTo>
                    <a:pt x="5643" y="4989"/>
                    <a:pt x="5229" y="2977"/>
                    <a:pt x="4987" y="2051"/>
                  </a:cubicBezTo>
                  <a:cubicBezTo>
                    <a:pt x="4743" y="1124"/>
                    <a:pt x="4819" y="0"/>
                    <a:pt x="4819" y="0"/>
                  </a:cubicBezTo>
                  <a:close/>
                </a:path>
              </a:pathLst>
            </a:custGeom>
            <a:solidFill>
              <a:srgbClr val="DF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522175" y="708175"/>
              <a:ext cx="62600" cy="40825"/>
            </a:xfrm>
            <a:custGeom>
              <a:avLst/>
              <a:gdLst/>
              <a:ahLst/>
              <a:cxnLst/>
              <a:rect l="l" t="t" r="r" b="b"/>
              <a:pathLst>
                <a:path w="2504" h="1633" extrusionOk="0">
                  <a:moveTo>
                    <a:pt x="103" y="0"/>
                  </a:moveTo>
                  <a:cubicBezTo>
                    <a:pt x="50" y="0"/>
                    <a:pt x="0" y="50"/>
                    <a:pt x="19" y="114"/>
                  </a:cubicBezTo>
                  <a:cubicBezTo>
                    <a:pt x="267" y="955"/>
                    <a:pt x="756" y="1633"/>
                    <a:pt x="2251" y="1633"/>
                  </a:cubicBezTo>
                  <a:cubicBezTo>
                    <a:pt x="2332" y="1633"/>
                    <a:pt x="2416" y="1631"/>
                    <a:pt x="2504" y="1627"/>
                  </a:cubicBezTo>
                  <a:lnTo>
                    <a:pt x="2299" y="749"/>
                  </a:lnTo>
                  <a:cubicBezTo>
                    <a:pt x="2206" y="759"/>
                    <a:pt x="2104" y="764"/>
                    <a:pt x="1996" y="764"/>
                  </a:cubicBezTo>
                  <a:cubicBezTo>
                    <a:pt x="1421" y="764"/>
                    <a:pt x="663" y="609"/>
                    <a:pt x="170" y="32"/>
                  </a:cubicBezTo>
                  <a:cubicBezTo>
                    <a:pt x="151" y="10"/>
                    <a:pt x="126" y="0"/>
                    <a:pt x="103" y="0"/>
                  </a:cubicBezTo>
                  <a:close/>
                </a:path>
              </a:pathLst>
            </a:custGeom>
            <a:solidFill>
              <a:srgbClr val="AF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494300" y="639700"/>
              <a:ext cx="36325" cy="36825"/>
            </a:xfrm>
            <a:custGeom>
              <a:avLst/>
              <a:gdLst/>
              <a:ahLst/>
              <a:cxnLst/>
              <a:rect l="l" t="t" r="r" b="b"/>
              <a:pathLst>
                <a:path w="1453" h="1473" extrusionOk="0">
                  <a:moveTo>
                    <a:pt x="1066" y="1"/>
                  </a:moveTo>
                  <a:lnTo>
                    <a:pt x="0" y="786"/>
                  </a:lnTo>
                  <a:lnTo>
                    <a:pt x="342" y="1428"/>
                  </a:lnTo>
                  <a:cubicBezTo>
                    <a:pt x="342" y="1428"/>
                    <a:pt x="540" y="1303"/>
                    <a:pt x="844" y="1303"/>
                  </a:cubicBezTo>
                  <a:cubicBezTo>
                    <a:pt x="1018" y="1303"/>
                    <a:pt x="1227" y="1344"/>
                    <a:pt x="1453" y="1473"/>
                  </a:cubicBezTo>
                  <a:lnTo>
                    <a:pt x="10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518325" y="623375"/>
              <a:ext cx="109325" cy="53650"/>
            </a:xfrm>
            <a:custGeom>
              <a:avLst/>
              <a:gdLst/>
              <a:ahLst/>
              <a:cxnLst/>
              <a:rect l="l" t="t" r="r" b="b"/>
              <a:pathLst>
                <a:path w="4373" h="2146" extrusionOk="0">
                  <a:moveTo>
                    <a:pt x="3448" y="1"/>
                  </a:moveTo>
                  <a:cubicBezTo>
                    <a:pt x="3406" y="1"/>
                    <a:pt x="3364" y="3"/>
                    <a:pt x="3322" y="10"/>
                  </a:cubicBezTo>
                  <a:lnTo>
                    <a:pt x="449" y="425"/>
                  </a:lnTo>
                  <a:cubicBezTo>
                    <a:pt x="185" y="464"/>
                    <a:pt x="1" y="708"/>
                    <a:pt x="40" y="972"/>
                  </a:cubicBezTo>
                  <a:lnTo>
                    <a:pt x="149" y="1732"/>
                  </a:lnTo>
                  <a:cubicBezTo>
                    <a:pt x="185" y="1972"/>
                    <a:pt x="390" y="2146"/>
                    <a:pt x="626" y="2146"/>
                  </a:cubicBezTo>
                  <a:cubicBezTo>
                    <a:pt x="650" y="2146"/>
                    <a:pt x="673" y="2144"/>
                    <a:pt x="697" y="2141"/>
                  </a:cubicBezTo>
                  <a:lnTo>
                    <a:pt x="3571" y="1726"/>
                  </a:lnTo>
                  <a:cubicBezTo>
                    <a:pt x="4044" y="1657"/>
                    <a:pt x="4373" y="1217"/>
                    <a:pt x="4304" y="744"/>
                  </a:cubicBezTo>
                  <a:cubicBezTo>
                    <a:pt x="4243" y="312"/>
                    <a:pt x="3872" y="1"/>
                    <a:pt x="3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36075" y="620700"/>
              <a:ext cx="92875" cy="55050"/>
            </a:xfrm>
            <a:custGeom>
              <a:avLst/>
              <a:gdLst/>
              <a:ahLst/>
              <a:cxnLst/>
              <a:rect l="l" t="t" r="r" b="b"/>
              <a:pathLst>
                <a:path w="3715" h="2202" extrusionOk="0">
                  <a:moveTo>
                    <a:pt x="3417" y="1"/>
                  </a:moveTo>
                  <a:cubicBezTo>
                    <a:pt x="3414" y="1"/>
                    <a:pt x="3411" y="1"/>
                    <a:pt x="3408" y="1"/>
                  </a:cubicBezTo>
                  <a:lnTo>
                    <a:pt x="60" y="485"/>
                  </a:lnTo>
                  <a:cubicBezTo>
                    <a:pt x="25" y="490"/>
                    <a:pt x="1" y="523"/>
                    <a:pt x="6" y="557"/>
                  </a:cubicBezTo>
                  <a:lnTo>
                    <a:pt x="237" y="2148"/>
                  </a:lnTo>
                  <a:cubicBezTo>
                    <a:pt x="241" y="2179"/>
                    <a:pt x="268" y="2202"/>
                    <a:pt x="298" y="2202"/>
                  </a:cubicBezTo>
                  <a:cubicBezTo>
                    <a:pt x="302" y="2202"/>
                    <a:pt x="305" y="2202"/>
                    <a:pt x="308" y="2201"/>
                  </a:cubicBezTo>
                  <a:lnTo>
                    <a:pt x="3656" y="1717"/>
                  </a:lnTo>
                  <a:cubicBezTo>
                    <a:pt x="3690" y="1712"/>
                    <a:pt x="3715" y="1680"/>
                    <a:pt x="3710" y="1646"/>
                  </a:cubicBezTo>
                  <a:lnTo>
                    <a:pt x="3480" y="55"/>
                  </a:lnTo>
                  <a:cubicBezTo>
                    <a:pt x="3475" y="24"/>
                    <a:pt x="3448" y="1"/>
                    <a:pt x="3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62975" y="641425"/>
              <a:ext cx="45075" cy="11375"/>
            </a:xfrm>
            <a:custGeom>
              <a:avLst/>
              <a:gdLst/>
              <a:ahLst/>
              <a:cxnLst/>
              <a:rect l="l" t="t" r="r" b="b"/>
              <a:pathLst>
                <a:path w="1803" h="455" extrusionOk="0">
                  <a:moveTo>
                    <a:pt x="1680" y="0"/>
                  </a:moveTo>
                  <a:cubicBezTo>
                    <a:pt x="1675" y="0"/>
                    <a:pt x="1669" y="1"/>
                    <a:pt x="1663" y="2"/>
                  </a:cubicBezTo>
                  <a:lnTo>
                    <a:pt x="107" y="226"/>
                  </a:lnTo>
                  <a:cubicBezTo>
                    <a:pt x="44" y="236"/>
                    <a:pt x="1" y="294"/>
                    <a:pt x="9" y="356"/>
                  </a:cubicBezTo>
                  <a:cubicBezTo>
                    <a:pt x="18" y="414"/>
                    <a:pt x="67" y="455"/>
                    <a:pt x="122" y="455"/>
                  </a:cubicBezTo>
                  <a:cubicBezTo>
                    <a:pt x="128" y="455"/>
                    <a:pt x="134" y="454"/>
                    <a:pt x="140" y="454"/>
                  </a:cubicBezTo>
                  <a:lnTo>
                    <a:pt x="1696" y="229"/>
                  </a:lnTo>
                  <a:cubicBezTo>
                    <a:pt x="1760" y="220"/>
                    <a:pt x="1803" y="162"/>
                    <a:pt x="1793" y="99"/>
                  </a:cubicBezTo>
                  <a:cubicBezTo>
                    <a:pt x="1786" y="42"/>
                    <a:pt x="1736" y="0"/>
                    <a:pt x="1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478225" y="571725"/>
              <a:ext cx="43475" cy="89450"/>
            </a:xfrm>
            <a:custGeom>
              <a:avLst/>
              <a:gdLst/>
              <a:ahLst/>
              <a:cxnLst/>
              <a:rect l="l" t="t" r="r" b="b"/>
              <a:pathLst>
                <a:path w="1739" h="3578" extrusionOk="0">
                  <a:moveTo>
                    <a:pt x="1738" y="1"/>
                  </a:moveTo>
                  <a:lnTo>
                    <a:pt x="1738" y="1"/>
                  </a:lnTo>
                  <a:cubicBezTo>
                    <a:pt x="1635" y="23"/>
                    <a:pt x="1529" y="33"/>
                    <a:pt x="1422" y="33"/>
                  </a:cubicBezTo>
                  <a:cubicBezTo>
                    <a:pt x="1391" y="33"/>
                    <a:pt x="1359" y="32"/>
                    <a:pt x="1328" y="30"/>
                  </a:cubicBezTo>
                  <a:cubicBezTo>
                    <a:pt x="1312" y="29"/>
                    <a:pt x="1296" y="29"/>
                    <a:pt x="1280" y="29"/>
                  </a:cubicBezTo>
                  <a:cubicBezTo>
                    <a:pt x="1236" y="29"/>
                    <a:pt x="1194" y="33"/>
                    <a:pt x="1152" y="39"/>
                  </a:cubicBezTo>
                  <a:cubicBezTo>
                    <a:pt x="422" y="724"/>
                    <a:pt x="1" y="1995"/>
                    <a:pt x="448" y="3577"/>
                  </a:cubicBezTo>
                  <a:lnTo>
                    <a:pt x="760" y="3489"/>
                  </a:lnTo>
                  <a:cubicBezTo>
                    <a:pt x="388" y="2172"/>
                    <a:pt x="666" y="578"/>
                    <a:pt x="1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477825" y="646850"/>
              <a:ext cx="44975" cy="67675"/>
            </a:xfrm>
            <a:custGeom>
              <a:avLst/>
              <a:gdLst/>
              <a:ahLst/>
              <a:cxnLst/>
              <a:rect l="l" t="t" r="r" b="b"/>
              <a:pathLst>
                <a:path w="1799" h="2707" extrusionOk="0">
                  <a:moveTo>
                    <a:pt x="723" y="0"/>
                  </a:moveTo>
                  <a:cubicBezTo>
                    <a:pt x="695" y="0"/>
                    <a:pt x="668" y="2"/>
                    <a:pt x="640" y="7"/>
                  </a:cubicBezTo>
                  <a:cubicBezTo>
                    <a:pt x="388" y="49"/>
                    <a:pt x="113" y="291"/>
                    <a:pt x="113" y="291"/>
                  </a:cubicBezTo>
                  <a:lnTo>
                    <a:pt x="140" y="496"/>
                  </a:lnTo>
                  <a:cubicBezTo>
                    <a:pt x="34" y="765"/>
                    <a:pt x="1" y="1118"/>
                    <a:pt x="64" y="1493"/>
                  </a:cubicBezTo>
                  <a:cubicBezTo>
                    <a:pt x="116" y="1803"/>
                    <a:pt x="227" y="2076"/>
                    <a:pt x="370" y="2286"/>
                  </a:cubicBezTo>
                  <a:lnTo>
                    <a:pt x="413" y="2619"/>
                  </a:lnTo>
                  <a:cubicBezTo>
                    <a:pt x="413" y="2619"/>
                    <a:pt x="1008" y="2707"/>
                    <a:pt x="1089" y="2707"/>
                  </a:cubicBezTo>
                  <a:cubicBezTo>
                    <a:pt x="1092" y="2707"/>
                    <a:pt x="1095" y="2706"/>
                    <a:pt x="1096" y="2706"/>
                  </a:cubicBezTo>
                  <a:cubicBezTo>
                    <a:pt x="1541" y="2631"/>
                    <a:pt x="1799" y="1967"/>
                    <a:pt x="1672" y="1221"/>
                  </a:cubicBezTo>
                  <a:cubicBezTo>
                    <a:pt x="1554" y="521"/>
                    <a:pt x="1140" y="0"/>
                    <a:pt x="7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462725" y="653900"/>
              <a:ext cx="45675" cy="58475"/>
            </a:xfrm>
            <a:custGeom>
              <a:avLst/>
              <a:gdLst/>
              <a:ahLst/>
              <a:cxnLst/>
              <a:rect l="l" t="t" r="r" b="b"/>
              <a:pathLst>
                <a:path w="1827" h="2339" extrusionOk="0">
                  <a:moveTo>
                    <a:pt x="813" y="1"/>
                  </a:moveTo>
                  <a:cubicBezTo>
                    <a:pt x="781" y="1"/>
                    <a:pt x="749" y="3"/>
                    <a:pt x="717" y="9"/>
                  </a:cubicBezTo>
                  <a:cubicBezTo>
                    <a:pt x="273" y="84"/>
                    <a:pt x="1" y="665"/>
                    <a:pt x="110" y="1306"/>
                  </a:cubicBezTo>
                  <a:cubicBezTo>
                    <a:pt x="210" y="1900"/>
                    <a:pt x="603" y="2338"/>
                    <a:pt x="1014" y="2338"/>
                  </a:cubicBezTo>
                  <a:cubicBezTo>
                    <a:pt x="1046" y="2338"/>
                    <a:pt x="1078" y="2335"/>
                    <a:pt x="1110" y="2330"/>
                  </a:cubicBezTo>
                  <a:cubicBezTo>
                    <a:pt x="1554" y="2254"/>
                    <a:pt x="1826" y="1674"/>
                    <a:pt x="1717" y="1033"/>
                  </a:cubicBezTo>
                  <a:cubicBezTo>
                    <a:pt x="1617" y="439"/>
                    <a:pt x="1224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472950" y="679425"/>
              <a:ext cx="21150" cy="9400"/>
            </a:xfrm>
            <a:custGeom>
              <a:avLst/>
              <a:gdLst/>
              <a:ahLst/>
              <a:cxnLst/>
              <a:rect l="l" t="t" r="r" b="b"/>
              <a:pathLst>
                <a:path w="846" h="376" extrusionOk="0">
                  <a:moveTo>
                    <a:pt x="694" y="0"/>
                  </a:moveTo>
                  <a:cubicBezTo>
                    <a:pt x="685" y="0"/>
                    <a:pt x="677" y="1"/>
                    <a:pt x="669" y="2"/>
                  </a:cubicBezTo>
                  <a:lnTo>
                    <a:pt x="129" y="93"/>
                  </a:lnTo>
                  <a:cubicBezTo>
                    <a:pt x="52" y="106"/>
                    <a:pt x="0" y="180"/>
                    <a:pt x="13" y="257"/>
                  </a:cubicBezTo>
                  <a:cubicBezTo>
                    <a:pt x="24" y="326"/>
                    <a:pt x="85" y="376"/>
                    <a:pt x="152" y="376"/>
                  </a:cubicBezTo>
                  <a:cubicBezTo>
                    <a:pt x="160" y="376"/>
                    <a:pt x="169" y="375"/>
                    <a:pt x="177" y="374"/>
                  </a:cubicBezTo>
                  <a:lnTo>
                    <a:pt x="716" y="283"/>
                  </a:lnTo>
                  <a:cubicBezTo>
                    <a:pt x="794" y="270"/>
                    <a:pt x="846" y="196"/>
                    <a:pt x="833" y="119"/>
                  </a:cubicBezTo>
                  <a:cubicBezTo>
                    <a:pt x="821" y="50"/>
                    <a:pt x="761" y="0"/>
                    <a:pt x="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699800" y="945625"/>
              <a:ext cx="197850" cy="198525"/>
            </a:xfrm>
            <a:custGeom>
              <a:avLst/>
              <a:gdLst/>
              <a:ahLst/>
              <a:cxnLst/>
              <a:rect l="l" t="t" r="r" b="b"/>
              <a:pathLst>
                <a:path w="7914" h="7941" extrusionOk="0">
                  <a:moveTo>
                    <a:pt x="4133" y="1"/>
                  </a:moveTo>
                  <a:lnTo>
                    <a:pt x="4133" y="1"/>
                  </a:lnTo>
                  <a:cubicBezTo>
                    <a:pt x="4756" y="780"/>
                    <a:pt x="4038" y="2920"/>
                    <a:pt x="2467" y="4638"/>
                  </a:cubicBezTo>
                  <a:cubicBezTo>
                    <a:pt x="1183" y="6040"/>
                    <a:pt x="341" y="7186"/>
                    <a:pt x="0" y="7941"/>
                  </a:cubicBezTo>
                  <a:cubicBezTo>
                    <a:pt x="58" y="7910"/>
                    <a:pt x="113" y="7881"/>
                    <a:pt x="170" y="7851"/>
                  </a:cubicBezTo>
                  <a:cubicBezTo>
                    <a:pt x="3177" y="6235"/>
                    <a:pt x="7307" y="4333"/>
                    <a:pt x="7610" y="3787"/>
                  </a:cubicBezTo>
                  <a:cubicBezTo>
                    <a:pt x="7914" y="3240"/>
                    <a:pt x="6821" y="2905"/>
                    <a:pt x="5971" y="2572"/>
                  </a:cubicBezTo>
                  <a:cubicBezTo>
                    <a:pt x="5121" y="2238"/>
                    <a:pt x="5212" y="1691"/>
                    <a:pt x="4756" y="780"/>
                  </a:cubicBezTo>
                  <a:cubicBezTo>
                    <a:pt x="4595" y="457"/>
                    <a:pt x="4363" y="199"/>
                    <a:pt x="4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204151" y="3477375"/>
            <a:ext cx="28029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5134763" y="3467038"/>
            <a:ext cx="2807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204150" y="3900963"/>
            <a:ext cx="2802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5134767" y="3902163"/>
            <a:ext cx="28071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90" name="Google Shape;90;p5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5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92" name="Google Shape;92;p5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7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105" name="Google Shape;105;p7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7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subTitle" idx="1"/>
          </p:nvPr>
        </p:nvSpPr>
        <p:spPr>
          <a:xfrm rot="-237">
            <a:off x="1146000" y="1635864"/>
            <a:ext cx="43527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96550" y="1492925"/>
            <a:ext cx="4851600" cy="245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/>
          <p:nvPr/>
        </p:nvSpPr>
        <p:spPr>
          <a:xfrm rot="-6289639">
            <a:off x="-818352" y="-1831927"/>
            <a:ext cx="8684256" cy="8921804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880275" y="1743077"/>
            <a:ext cx="5726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4" name="Google Shape;164;p9"/>
          <p:cNvSpPr txBox="1">
            <a:spLocks noGrp="1"/>
          </p:cNvSpPr>
          <p:nvPr>
            <p:ph type="subTitle" idx="1"/>
          </p:nvPr>
        </p:nvSpPr>
        <p:spPr>
          <a:xfrm>
            <a:off x="880275" y="2766613"/>
            <a:ext cx="54822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9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166" name="Google Shape;166;p9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9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68" name="Google Shape;168;p9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51358">
            <a:off x="6532692" y="2853255"/>
            <a:ext cx="3915965" cy="380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title"/>
          </p:nvPr>
        </p:nvSpPr>
        <p:spPr>
          <a:xfrm rot="-949">
            <a:off x="5000625" y="4095469"/>
            <a:ext cx="3261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1"/>
          </p:nvPr>
        </p:nvSpPr>
        <p:spPr>
          <a:xfrm>
            <a:off x="3457500" y="2281875"/>
            <a:ext cx="49665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5"/>
          <p:cNvSpPr/>
          <p:nvPr/>
        </p:nvSpPr>
        <p:spPr>
          <a:xfrm rot="10800000">
            <a:off x="-47678" y="-1123946"/>
            <a:ext cx="15144703" cy="7029421"/>
          </a:xfrm>
          <a:custGeom>
            <a:avLst/>
            <a:gdLst/>
            <a:ahLst/>
            <a:cxnLst/>
            <a:rect l="l" t="t" r="r" b="b"/>
            <a:pathLst>
              <a:path w="90638" h="37327" extrusionOk="0">
                <a:moveTo>
                  <a:pt x="0" y="3672"/>
                </a:moveTo>
                <a:cubicBezTo>
                  <a:pt x="2983" y="9639"/>
                  <a:pt x="7114" y="8032"/>
                  <a:pt x="11818" y="9523"/>
                </a:cubicBezTo>
                <a:cubicBezTo>
                  <a:pt x="16521" y="11015"/>
                  <a:pt x="15183" y="17286"/>
                  <a:pt x="19084" y="18587"/>
                </a:cubicBezTo>
                <a:cubicBezTo>
                  <a:pt x="22985" y="19887"/>
                  <a:pt x="25585" y="18587"/>
                  <a:pt x="27268" y="23405"/>
                </a:cubicBezTo>
                <a:cubicBezTo>
                  <a:pt x="28951" y="28225"/>
                  <a:pt x="32699" y="28301"/>
                  <a:pt x="35835" y="29448"/>
                </a:cubicBezTo>
                <a:cubicBezTo>
                  <a:pt x="38971" y="30596"/>
                  <a:pt x="38282" y="31054"/>
                  <a:pt x="39353" y="34190"/>
                </a:cubicBezTo>
                <a:cubicBezTo>
                  <a:pt x="40424" y="37327"/>
                  <a:pt x="42336" y="36485"/>
                  <a:pt x="42336" y="36485"/>
                </a:cubicBezTo>
                <a:lnTo>
                  <a:pt x="48302" y="36485"/>
                </a:lnTo>
                <a:cubicBezTo>
                  <a:pt x="48302" y="36485"/>
                  <a:pt x="50214" y="37327"/>
                  <a:pt x="51285" y="34190"/>
                </a:cubicBezTo>
                <a:cubicBezTo>
                  <a:pt x="52356" y="31054"/>
                  <a:pt x="51668" y="30596"/>
                  <a:pt x="54803" y="29448"/>
                </a:cubicBezTo>
                <a:cubicBezTo>
                  <a:pt x="57939" y="28301"/>
                  <a:pt x="61687" y="28225"/>
                  <a:pt x="63371" y="23405"/>
                </a:cubicBezTo>
                <a:cubicBezTo>
                  <a:pt x="65053" y="18587"/>
                  <a:pt x="67654" y="19887"/>
                  <a:pt x="71554" y="18587"/>
                </a:cubicBezTo>
                <a:cubicBezTo>
                  <a:pt x="75455" y="17286"/>
                  <a:pt x="74117" y="11015"/>
                  <a:pt x="78821" y="9523"/>
                </a:cubicBezTo>
                <a:cubicBezTo>
                  <a:pt x="83525" y="8032"/>
                  <a:pt x="87655" y="9639"/>
                  <a:pt x="90638" y="3672"/>
                </a:cubicBezTo>
                <a:lnTo>
                  <a:pt x="906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8424000" y="-57150"/>
            <a:ext cx="838200" cy="8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88599" flipH="1">
            <a:off x="-1356566" y="1746776"/>
            <a:ext cx="4761830" cy="5055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15"/>
          <p:cNvGrpSpPr/>
          <p:nvPr/>
        </p:nvGrpSpPr>
        <p:grpSpPr>
          <a:xfrm>
            <a:off x="720000" y="540000"/>
            <a:ext cx="2331600" cy="274500"/>
            <a:chOff x="720000" y="540000"/>
            <a:chExt cx="2331600" cy="274500"/>
          </a:xfrm>
        </p:grpSpPr>
        <p:sp>
          <p:nvSpPr>
            <p:cNvPr id="217" name="Google Shape;217;p15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" name="Google Shape;218;p15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19" name="Google Shape;219;p15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 rot="10800000">
            <a:off x="-769751" y="-655489"/>
            <a:ext cx="10683501" cy="6734164"/>
          </a:xfrm>
          <a:custGeom>
            <a:avLst/>
            <a:gdLst/>
            <a:ahLst/>
            <a:cxnLst/>
            <a:rect l="l" t="t" r="r" b="b"/>
            <a:pathLst>
              <a:path w="90638" h="37327" extrusionOk="0">
                <a:moveTo>
                  <a:pt x="0" y="3672"/>
                </a:moveTo>
                <a:cubicBezTo>
                  <a:pt x="2983" y="9639"/>
                  <a:pt x="7114" y="8032"/>
                  <a:pt x="11818" y="9523"/>
                </a:cubicBezTo>
                <a:cubicBezTo>
                  <a:pt x="16521" y="11015"/>
                  <a:pt x="15183" y="17286"/>
                  <a:pt x="19084" y="18587"/>
                </a:cubicBezTo>
                <a:cubicBezTo>
                  <a:pt x="22985" y="19887"/>
                  <a:pt x="25585" y="18587"/>
                  <a:pt x="27268" y="23405"/>
                </a:cubicBezTo>
                <a:cubicBezTo>
                  <a:pt x="28951" y="28225"/>
                  <a:pt x="32699" y="28301"/>
                  <a:pt x="35835" y="29448"/>
                </a:cubicBezTo>
                <a:cubicBezTo>
                  <a:pt x="38971" y="30596"/>
                  <a:pt x="38282" y="31054"/>
                  <a:pt x="39353" y="34190"/>
                </a:cubicBezTo>
                <a:cubicBezTo>
                  <a:pt x="40424" y="37327"/>
                  <a:pt x="42336" y="36485"/>
                  <a:pt x="42336" y="36485"/>
                </a:cubicBezTo>
                <a:lnTo>
                  <a:pt x="48302" y="36485"/>
                </a:lnTo>
                <a:cubicBezTo>
                  <a:pt x="48302" y="36485"/>
                  <a:pt x="50214" y="37327"/>
                  <a:pt x="51285" y="34190"/>
                </a:cubicBezTo>
                <a:cubicBezTo>
                  <a:pt x="52356" y="31054"/>
                  <a:pt x="51668" y="30596"/>
                  <a:pt x="54803" y="29448"/>
                </a:cubicBezTo>
                <a:cubicBezTo>
                  <a:pt x="57939" y="28301"/>
                  <a:pt x="61687" y="28225"/>
                  <a:pt x="63371" y="23405"/>
                </a:cubicBezTo>
                <a:cubicBezTo>
                  <a:pt x="65053" y="18587"/>
                  <a:pt x="67654" y="19887"/>
                  <a:pt x="71554" y="18587"/>
                </a:cubicBezTo>
                <a:cubicBezTo>
                  <a:pt x="75455" y="17286"/>
                  <a:pt x="74117" y="11015"/>
                  <a:pt x="78821" y="9523"/>
                </a:cubicBezTo>
                <a:cubicBezTo>
                  <a:pt x="83525" y="8032"/>
                  <a:pt x="87655" y="9639"/>
                  <a:pt x="90638" y="3672"/>
                </a:cubicBezTo>
                <a:lnTo>
                  <a:pt x="906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2391900" y="28806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title" idx="2" hasCustomPrompt="1"/>
          </p:nvPr>
        </p:nvSpPr>
        <p:spPr>
          <a:xfrm>
            <a:off x="3796950" y="1910899"/>
            <a:ext cx="15501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6" name="Google Shape;236;p17"/>
          <p:cNvSpPr txBox="1">
            <a:spLocks noGrp="1"/>
          </p:cNvSpPr>
          <p:nvPr>
            <p:ph type="subTitle" idx="1"/>
          </p:nvPr>
        </p:nvSpPr>
        <p:spPr>
          <a:xfrm rot="710">
            <a:off x="2392050" y="3923399"/>
            <a:ext cx="43599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17"/>
          <p:cNvGrpSpPr/>
          <p:nvPr/>
        </p:nvGrpSpPr>
        <p:grpSpPr>
          <a:xfrm>
            <a:off x="720000" y="540000"/>
            <a:ext cx="2331600" cy="274500"/>
            <a:chOff x="720000" y="540000"/>
            <a:chExt cx="2331600" cy="274500"/>
          </a:xfrm>
        </p:grpSpPr>
        <p:sp>
          <p:nvSpPr>
            <p:cNvPr id="238" name="Google Shape;238;p17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7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40" name="Google Shape;240;p17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2" name="Google Shape;24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739595" flipH="1">
            <a:off x="6771401" y="-107660"/>
            <a:ext cx="3176348" cy="209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bg>
      <p:bgPr>
        <a:solidFill>
          <a:schemeClr val="accent3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/>
          <p:nvPr/>
        </p:nvSpPr>
        <p:spPr>
          <a:xfrm>
            <a:off x="-28575" y="-66675"/>
            <a:ext cx="1371600" cy="53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 rot="10800000">
            <a:off x="1019176" y="-685781"/>
            <a:ext cx="8007602" cy="6493954"/>
          </a:xfrm>
          <a:custGeom>
            <a:avLst/>
            <a:gdLst/>
            <a:ahLst/>
            <a:cxnLst/>
            <a:rect l="l" t="t" r="r" b="b"/>
            <a:pathLst>
              <a:path w="63502" h="45586" extrusionOk="0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 rot="10800000">
            <a:off x="3275667" y="4321496"/>
            <a:ext cx="2589842" cy="2120158"/>
          </a:xfrm>
          <a:custGeom>
            <a:avLst/>
            <a:gdLst/>
            <a:ahLst/>
            <a:cxnLst/>
            <a:rect l="l" t="t" r="r" b="b"/>
            <a:pathLst>
              <a:path w="20538" h="14883" extrusionOk="0">
                <a:moveTo>
                  <a:pt x="15672" y="1"/>
                </a:moveTo>
                <a:cubicBezTo>
                  <a:pt x="13127" y="1"/>
                  <a:pt x="9110" y="1757"/>
                  <a:pt x="6451" y="4171"/>
                </a:cubicBezTo>
                <a:cubicBezTo>
                  <a:pt x="2974" y="7328"/>
                  <a:pt x="1" y="14883"/>
                  <a:pt x="2607" y="14883"/>
                </a:cubicBezTo>
                <a:cubicBezTo>
                  <a:pt x="3310" y="14883"/>
                  <a:pt x="4418" y="14334"/>
                  <a:pt x="6031" y="13002"/>
                </a:cubicBezTo>
                <a:cubicBezTo>
                  <a:pt x="6031" y="13002"/>
                  <a:pt x="11223" y="7148"/>
                  <a:pt x="15880" y="5049"/>
                </a:cubicBezTo>
                <a:cubicBezTo>
                  <a:pt x="20537" y="2949"/>
                  <a:pt x="18936" y="577"/>
                  <a:pt x="16529" y="80"/>
                </a:cubicBezTo>
                <a:cubicBezTo>
                  <a:pt x="16269" y="27"/>
                  <a:pt x="15981" y="1"/>
                  <a:pt x="156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9"/>
          <p:cNvGrpSpPr/>
          <p:nvPr/>
        </p:nvGrpSpPr>
        <p:grpSpPr>
          <a:xfrm>
            <a:off x="6092400" y="3961500"/>
            <a:ext cx="2331600" cy="274500"/>
            <a:chOff x="720000" y="540000"/>
            <a:chExt cx="2331600" cy="274500"/>
          </a:xfrm>
        </p:grpSpPr>
        <p:sp>
          <p:nvSpPr>
            <p:cNvPr id="258" name="Google Shape;258;p19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19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60" name="Google Shape;260;p19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19"/>
          <p:cNvSpPr txBox="1">
            <a:spLocks noGrp="1"/>
          </p:cNvSpPr>
          <p:nvPr>
            <p:ph type="subTitle" idx="1"/>
          </p:nvPr>
        </p:nvSpPr>
        <p:spPr>
          <a:xfrm rot="229">
            <a:off x="833425" y="3267875"/>
            <a:ext cx="45102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9"/>
          <p:cNvSpPr txBox="1">
            <a:spLocks noGrp="1"/>
          </p:cNvSpPr>
          <p:nvPr>
            <p:ph type="title"/>
          </p:nvPr>
        </p:nvSpPr>
        <p:spPr>
          <a:xfrm>
            <a:off x="720000" y="1176125"/>
            <a:ext cx="68958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3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" name="Google Shape;542;p33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543" name="Google Shape;543;p33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33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545" name="Google Shape;545;p33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avLst/>
                <a:gdLst/>
                <a:ahLst/>
                <a:cxnLst/>
                <a:rect l="l" t="t" r="r" b="b"/>
                <a:pathLst>
                  <a:path w="2843" h="2843" extrusionOk="0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3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075" extrusionOk="0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sz="31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8" r:id="rId5"/>
    <p:sldLayoutId id="2147483661" r:id="rId6"/>
    <p:sldLayoutId id="2147483663" r:id="rId7"/>
    <p:sldLayoutId id="2147483665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"/>
          <p:cNvSpPr/>
          <p:nvPr/>
        </p:nvSpPr>
        <p:spPr>
          <a:xfrm>
            <a:off x="4572000" y="3461675"/>
            <a:ext cx="3885900" cy="36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0"/>
          <p:cNvSpPr txBox="1">
            <a:spLocks noGrp="1"/>
          </p:cNvSpPr>
          <p:nvPr>
            <p:ph type="ctrTitle"/>
          </p:nvPr>
        </p:nvSpPr>
        <p:spPr>
          <a:xfrm>
            <a:off x="2385475" y="1106650"/>
            <a:ext cx="6038100" cy="26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Instalación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s-MX" dirty="0" err="1">
                <a:solidFill>
                  <a:schemeClr val="accent1"/>
                </a:solidFill>
              </a:rPr>
              <a:t>Shiny</a:t>
            </a:r>
            <a:r>
              <a:rPr lang="es-MX" dirty="0">
                <a:solidFill>
                  <a:schemeClr val="accent1"/>
                </a:solidFill>
              </a:rPr>
              <a:t> Server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69" name="Google Shape;569;p40"/>
          <p:cNvSpPr txBox="1">
            <a:spLocks noGrp="1"/>
          </p:cNvSpPr>
          <p:nvPr>
            <p:ph type="subTitle" idx="1"/>
          </p:nvPr>
        </p:nvSpPr>
        <p:spPr>
          <a:xfrm rot="-581">
            <a:off x="4737450" y="3508630"/>
            <a:ext cx="3548100" cy="2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Desde Windows | </a:t>
            </a:r>
            <a:r>
              <a:rPr lang="en" dirty="0">
                <a:solidFill>
                  <a:schemeClr val="accent2"/>
                </a:solidFill>
              </a:rPr>
              <a:t>con </a:t>
            </a:r>
            <a:r>
              <a:rPr lang="es-CO" dirty="0">
                <a:solidFill>
                  <a:schemeClr val="accent2"/>
                </a:solidFill>
              </a:rPr>
              <a:t>Máquina</a:t>
            </a:r>
            <a:r>
              <a:rPr lang="en" dirty="0">
                <a:solidFill>
                  <a:schemeClr val="accent2"/>
                </a:solidFill>
              </a:rPr>
              <a:t> Virtual</a:t>
            </a:r>
            <a:endParaRPr dirty="0"/>
          </a:p>
        </p:txBody>
      </p:sp>
      <p:grpSp>
        <p:nvGrpSpPr>
          <p:cNvPr id="571" name="Google Shape;571;p40"/>
          <p:cNvGrpSpPr/>
          <p:nvPr/>
        </p:nvGrpSpPr>
        <p:grpSpPr>
          <a:xfrm rot="-305247">
            <a:off x="3673730" y="4178487"/>
            <a:ext cx="635713" cy="537665"/>
            <a:chOff x="1488250" y="1650750"/>
            <a:chExt cx="211450" cy="178850"/>
          </a:xfrm>
        </p:grpSpPr>
        <p:sp>
          <p:nvSpPr>
            <p:cNvPr id="572" name="Google Shape;572;p40"/>
            <p:cNvSpPr/>
            <p:nvPr/>
          </p:nvSpPr>
          <p:spPr>
            <a:xfrm>
              <a:off x="15208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4882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549425" y="1705750"/>
              <a:ext cx="61650" cy="68825"/>
            </a:xfrm>
            <a:custGeom>
              <a:avLst/>
              <a:gdLst/>
              <a:ahLst/>
              <a:cxnLst/>
              <a:rect l="l" t="t" r="r" b="b"/>
              <a:pathLst>
                <a:path w="2466" h="2753" extrusionOk="0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40"/>
          <p:cNvGrpSpPr/>
          <p:nvPr/>
        </p:nvGrpSpPr>
        <p:grpSpPr>
          <a:xfrm rot="-858253">
            <a:off x="5032280" y="387996"/>
            <a:ext cx="572134" cy="483947"/>
            <a:chOff x="1477075" y="1122475"/>
            <a:chExt cx="237775" cy="201125"/>
          </a:xfrm>
        </p:grpSpPr>
        <p:sp>
          <p:nvSpPr>
            <p:cNvPr id="576" name="Google Shape;576;p40"/>
            <p:cNvSpPr/>
            <p:nvPr/>
          </p:nvSpPr>
          <p:spPr>
            <a:xfrm>
              <a:off x="1513700" y="1122475"/>
              <a:ext cx="201150" cy="201125"/>
            </a:xfrm>
            <a:custGeom>
              <a:avLst/>
              <a:gdLst/>
              <a:ahLst/>
              <a:cxnLst/>
              <a:rect l="l" t="t" r="r" b="b"/>
              <a:pathLst>
                <a:path w="8046" h="8045" extrusionOk="0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1477075" y="1122475"/>
              <a:ext cx="201100" cy="201125"/>
            </a:xfrm>
            <a:custGeom>
              <a:avLst/>
              <a:gdLst/>
              <a:ahLst/>
              <a:cxnLst/>
              <a:rect l="l" t="t" r="r" b="b"/>
              <a:pathLst>
                <a:path w="8044" h="8045" extrusionOk="0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1553450" y="1147650"/>
              <a:ext cx="48350" cy="48350"/>
            </a:xfrm>
            <a:custGeom>
              <a:avLst/>
              <a:gdLst/>
              <a:ahLst/>
              <a:cxnLst/>
              <a:rect l="l" t="t" r="r" b="b"/>
              <a:pathLst>
                <a:path w="1934" h="1934" extrusionOk="0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527250" y="1203250"/>
              <a:ext cx="100750" cy="91900"/>
            </a:xfrm>
            <a:custGeom>
              <a:avLst/>
              <a:gdLst/>
              <a:ahLst/>
              <a:cxnLst/>
              <a:rect l="l" t="t" r="r" b="b"/>
              <a:pathLst>
                <a:path w="4030" h="3676" extrusionOk="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40"/>
          <p:cNvGrpSpPr/>
          <p:nvPr/>
        </p:nvGrpSpPr>
        <p:grpSpPr>
          <a:xfrm rot="-1242584">
            <a:off x="7182490" y="281127"/>
            <a:ext cx="1175161" cy="1272575"/>
            <a:chOff x="6092475" y="0"/>
            <a:chExt cx="1565850" cy="1695650"/>
          </a:xfrm>
        </p:grpSpPr>
        <p:sp>
          <p:nvSpPr>
            <p:cNvPr id="581" name="Google Shape;581;p40"/>
            <p:cNvSpPr/>
            <p:nvPr/>
          </p:nvSpPr>
          <p:spPr>
            <a:xfrm>
              <a:off x="6564550" y="0"/>
              <a:ext cx="1093775" cy="1695650"/>
            </a:xfrm>
            <a:custGeom>
              <a:avLst/>
              <a:gdLst/>
              <a:ahLst/>
              <a:cxnLst/>
              <a:rect l="l" t="t" r="r" b="b"/>
              <a:pathLst>
                <a:path w="43751" h="67826" extrusionOk="0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6092475" y="9175"/>
              <a:ext cx="1441600" cy="1686475"/>
            </a:xfrm>
            <a:custGeom>
              <a:avLst/>
              <a:gdLst/>
              <a:ahLst/>
              <a:cxnLst/>
              <a:rect l="l" t="t" r="r" b="b"/>
              <a:pathLst>
                <a:path w="57664" h="67459" extrusionOk="0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673812-D877-499C-B9AA-CAA2CD15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6" y="321750"/>
            <a:ext cx="8329268" cy="450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174AEC-B999-4E02-A03A-86264D55C8AF}"/>
              </a:ext>
            </a:extLst>
          </p:cNvPr>
          <p:cNvSpPr txBox="1"/>
          <p:nvPr/>
        </p:nvSpPr>
        <p:spPr>
          <a:xfrm>
            <a:off x="2460171" y="4509100"/>
            <a:ext cx="4223659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https://www.virtualbox.org/wiki/Downloads</a:t>
            </a:r>
            <a:endParaRPr lang="es-CO" sz="1400" dirty="0">
              <a:solidFill>
                <a:schemeClr val="accent6"/>
              </a:solidFill>
              <a:effectLst/>
              <a:latin typeface="Lexen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689;p44">
            <a:extLst>
              <a:ext uri="{FF2B5EF4-FFF2-40B4-BE49-F238E27FC236}">
                <a16:creationId xmlns:a16="http://schemas.microsoft.com/office/drawing/2014/main" id="{D435F0F0-34FC-4C32-A1B2-2D934D3E0A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229">
            <a:off x="4" y="-99630"/>
            <a:ext cx="9143999" cy="312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/>
              <a:t>Instalar </a:t>
            </a:r>
            <a:r>
              <a:rPr lang="es-MX" sz="2800" b="1" dirty="0">
                <a:solidFill>
                  <a:srgbClr val="628EFF"/>
                </a:solidFill>
              </a:rPr>
              <a:t>VirtualBox</a:t>
            </a:r>
            <a:endParaRPr sz="2800" b="1" dirty="0">
              <a:solidFill>
                <a:srgbClr val="628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4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A5CDA2-3E6A-4F23-BAF3-DCE2F31D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6" y="321750"/>
            <a:ext cx="832926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1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4D29BED-D198-4F5D-A845-2CD752C8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53" y="460717"/>
            <a:ext cx="9241706" cy="4500000"/>
          </a:xfrm>
          <a:prstGeom prst="rect">
            <a:avLst/>
          </a:prstGeom>
        </p:spPr>
      </p:pic>
      <p:sp>
        <p:nvSpPr>
          <p:cNvPr id="3" name="Google Shape;689;p44">
            <a:extLst>
              <a:ext uri="{FF2B5EF4-FFF2-40B4-BE49-F238E27FC236}">
                <a16:creationId xmlns:a16="http://schemas.microsoft.com/office/drawing/2014/main" id="{A98C8E3A-FABF-4277-B0AD-A74886EE321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229">
            <a:off x="4" y="-99630"/>
            <a:ext cx="9143999" cy="312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/>
              <a:t>Instalar algún </a:t>
            </a:r>
            <a:r>
              <a:rPr lang="es-MX" sz="2800" b="1" dirty="0">
                <a:solidFill>
                  <a:srgbClr val="628EFF"/>
                </a:solidFill>
              </a:rPr>
              <a:t>OS</a:t>
            </a:r>
            <a:endParaRPr sz="2800" b="1" dirty="0">
              <a:solidFill>
                <a:srgbClr val="628E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E97A5B-E51C-4417-B32F-1618D48F74F9}"/>
              </a:ext>
            </a:extLst>
          </p:cNvPr>
          <p:cNvSpPr txBox="1"/>
          <p:nvPr/>
        </p:nvSpPr>
        <p:spPr>
          <a:xfrm>
            <a:off x="1534886" y="4416484"/>
            <a:ext cx="6074229" cy="641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https://www.centos.org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http://mirror.cedia.org.ec/centos/7.9.2009/isos/x86_64/</a:t>
            </a:r>
          </a:p>
        </p:txBody>
      </p:sp>
    </p:spTree>
    <p:extLst>
      <p:ext uri="{BB962C8B-B14F-4D97-AF65-F5344CB8AC3E}">
        <p14:creationId xmlns:p14="http://schemas.microsoft.com/office/powerpoint/2010/main" val="3311943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2ABB3E-4D1C-419D-A653-0D3AE1C2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1" y="321750"/>
            <a:ext cx="831799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67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168A39-8431-4CB6-8470-94FFDD42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1" y="321750"/>
            <a:ext cx="831799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70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DF68350-DDDA-4D26-A0A8-036F6BF4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6" y="321750"/>
            <a:ext cx="832926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7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4BC895C-34DD-4E96-96E0-D53B14F0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93" y="321750"/>
            <a:ext cx="5345414" cy="4500000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DB9826-6F5A-4256-836C-3A878925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167" y1="54192" x2="20000" y2="38446"/>
                        <a14:foregroundMark x1="20000" y1="38446" x2="16310" y2="48671"/>
                        <a14:foregroundMark x1="16310" y1="48671" x2="22143" y2="56646"/>
                        <a14:foregroundMark x1="22143" y1="56646" x2="22381" y2="52965"/>
                        <a14:foregroundMark x1="44643" y1="59714" x2="44643" y2="59714"/>
                        <a14:foregroundMark x1="65357" y1="50716" x2="71667" y2="51125"/>
                        <a14:foregroundMark x1="71667" y1="51125" x2="58452" y2="44785"/>
                        <a14:foregroundMark x1="58452" y1="44785" x2="64048" y2="52352"/>
                        <a14:foregroundMark x1="64048" y1="52352" x2="70714" y2="53374"/>
                        <a14:backgroundMark x1="75714" y1="25562" x2="79643" y2="35992"/>
                        <a14:backgroundMark x1="79643" y1="35992" x2="82262" y2="50307"/>
                        <a14:backgroundMark x1="82262" y1="50307" x2="82143" y2="503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321750"/>
            <a:ext cx="1850571" cy="10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A33CD97-E604-43D2-A0CA-6E45671664B4}"/>
              </a:ext>
            </a:extLst>
          </p:cNvPr>
          <p:cNvSpPr txBox="1"/>
          <p:nvPr/>
        </p:nvSpPr>
        <p:spPr>
          <a:xfrm>
            <a:off x="0" y="1845362"/>
            <a:ext cx="1899293" cy="962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solidFill>
                  <a:schemeClr val="accent6"/>
                </a:solidFill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Habilitar conexión de Red !!</a:t>
            </a:r>
            <a:endParaRPr lang="es-CO" sz="1800" dirty="0">
              <a:solidFill>
                <a:schemeClr val="accent6"/>
              </a:solidFill>
              <a:effectLst/>
              <a:latin typeface="Lexen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55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4"/>
          <p:cNvSpPr/>
          <p:nvPr/>
        </p:nvSpPr>
        <p:spPr>
          <a:xfrm rot="10800000">
            <a:off x="8498538" y="-685794"/>
            <a:ext cx="944615" cy="1530821"/>
          </a:xfrm>
          <a:custGeom>
            <a:avLst/>
            <a:gdLst/>
            <a:ahLst/>
            <a:cxnLst/>
            <a:rect l="l" t="t" r="r" b="b"/>
            <a:pathLst>
              <a:path w="7491" h="10746" extrusionOk="0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4"/>
          <p:cNvSpPr txBox="1">
            <a:spLocks noGrp="1"/>
          </p:cNvSpPr>
          <p:nvPr>
            <p:ph type="subTitle" idx="1"/>
          </p:nvPr>
        </p:nvSpPr>
        <p:spPr>
          <a:xfrm rot="229">
            <a:off x="833417" y="3267874"/>
            <a:ext cx="4510200" cy="944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8EFF"/>
              </a:solidFill>
            </a:endParaRPr>
          </a:p>
        </p:txBody>
      </p:sp>
      <p:sp>
        <p:nvSpPr>
          <p:cNvPr id="690" name="Google Shape;690;p44"/>
          <p:cNvSpPr txBox="1">
            <a:spLocks noGrp="1"/>
          </p:cNvSpPr>
          <p:nvPr>
            <p:ph type="title"/>
          </p:nvPr>
        </p:nvSpPr>
        <p:spPr>
          <a:xfrm>
            <a:off x="720000" y="1176125"/>
            <a:ext cx="68958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/>
              <a:t>ACCESO REMOTO AL SERVIDOR</a:t>
            </a:r>
            <a:endParaRPr lang="es-CO" sz="4400" dirty="0"/>
          </a:p>
        </p:txBody>
      </p:sp>
      <p:cxnSp>
        <p:nvCxnSpPr>
          <p:cNvPr id="691" name="Google Shape;691;p44"/>
          <p:cNvCxnSpPr/>
          <p:nvPr/>
        </p:nvCxnSpPr>
        <p:spPr>
          <a:xfrm>
            <a:off x="723900" y="3079875"/>
            <a:ext cx="45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2" name="Google Shape;692;p44"/>
          <p:cNvGrpSpPr/>
          <p:nvPr/>
        </p:nvGrpSpPr>
        <p:grpSpPr>
          <a:xfrm>
            <a:off x="7202247" y="2040078"/>
            <a:ext cx="1008407" cy="1091999"/>
            <a:chOff x="3330225" y="2727100"/>
            <a:chExt cx="1565850" cy="1695650"/>
          </a:xfrm>
        </p:grpSpPr>
        <p:sp>
          <p:nvSpPr>
            <p:cNvPr id="693" name="Google Shape;693;p44"/>
            <p:cNvSpPr/>
            <p:nvPr/>
          </p:nvSpPr>
          <p:spPr>
            <a:xfrm>
              <a:off x="3802300" y="2727100"/>
              <a:ext cx="1093775" cy="1695650"/>
            </a:xfrm>
            <a:custGeom>
              <a:avLst/>
              <a:gdLst/>
              <a:ahLst/>
              <a:cxnLst/>
              <a:rect l="l" t="t" r="r" b="b"/>
              <a:pathLst>
                <a:path w="43751" h="67826" extrusionOk="0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3330225" y="2736275"/>
              <a:ext cx="1441600" cy="1686475"/>
            </a:xfrm>
            <a:custGeom>
              <a:avLst/>
              <a:gdLst/>
              <a:ahLst/>
              <a:cxnLst/>
              <a:rect l="l" t="t" r="r" b="b"/>
              <a:pathLst>
                <a:path w="57664" h="67459" extrusionOk="0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4"/>
          <p:cNvGrpSpPr/>
          <p:nvPr/>
        </p:nvGrpSpPr>
        <p:grpSpPr>
          <a:xfrm rot="-305247">
            <a:off x="4338980" y="4412012"/>
            <a:ext cx="635713" cy="537665"/>
            <a:chOff x="1488250" y="1650750"/>
            <a:chExt cx="211450" cy="178850"/>
          </a:xfrm>
        </p:grpSpPr>
        <p:sp>
          <p:nvSpPr>
            <p:cNvPr id="696" name="Google Shape;696;p44"/>
            <p:cNvSpPr/>
            <p:nvPr/>
          </p:nvSpPr>
          <p:spPr>
            <a:xfrm>
              <a:off x="15208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14882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1549425" y="1705750"/>
              <a:ext cx="61650" cy="68825"/>
            </a:xfrm>
            <a:custGeom>
              <a:avLst/>
              <a:gdLst/>
              <a:ahLst/>
              <a:cxnLst/>
              <a:rect l="l" t="t" r="r" b="b"/>
              <a:pathLst>
                <a:path w="2466" h="2753" extrusionOk="0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4"/>
          <p:cNvSpPr/>
          <p:nvPr/>
        </p:nvSpPr>
        <p:spPr>
          <a:xfrm>
            <a:off x="515583" y="-334152"/>
            <a:ext cx="827448" cy="827539"/>
          </a:xfrm>
          <a:custGeom>
            <a:avLst/>
            <a:gdLst/>
            <a:ahLst/>
            <a:cxnLst/>
            <a:rect l="l" t="t" r="r" b="b"/>
            <a:pathLst>
              <a:path w="17707" h="17708" extrusionOk="0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269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F743D9-75AF-4255-9DEB-4935DC18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82" y="321750"/>
            <a:ext cx="8263636" cy="450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810EBC-E52F-4424-81C0-4766B80F08E8}"/>
              </a:ext>
            </a:extLst>
          </p:cNvPr>
          <p:cNvSpPr txBox="1"/>
          <p:nvPr/>
        </p:nvSpPr>
        <p:spPr>
          <a:xfrm>
            <a:off x="2460171" y="4821750"/>
            <a:ext cx="4223659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https://www.putty.org</a:t>
            </a:r>
            <a:endParaRPr lang="es-CO" sz="1400" dirty="0">
              <a:solidFill>
                <a:schemeClr val="accent6"/>
              </a:solidFill>
              <a:effectLst/>
              <a:latin typeface="Lexen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689;p44">
            <a:extLst>
              <a:ext uri="{FF2B5EF4-FFF2-40B4-BE49-F238E27FC236}">
                <a16:creationId xmlns:a16="http://schemas.microsoft.com/office/drawing/2014/main" id="{CEE66892-E6BC-4A0A-A0E0-BE945CA5F7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229">
            <a:off x="4" y="4830844"/>
            <a:ext cx="9143999" cy="312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/>
              <a:t>Instalar </a:t>
            </a:r>
            <a:r>
              <a:rPr lang="es-MX" sz="2800" b="1" dirty="0" err="1">
                <a:solidFill>
                  <a:srgbClr val="628EFF"/>
                </a:solidFill>
              </a:rPr>
              <a:t>PuTTY</a:t>
            </a:r>
            <a:endParaRPr sz="2800" b="1" dirty="0">
              <a:solidFill>
                <a:srgbClr val="628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3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22AC0B-C15A-4896-81A7-182854A3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6" y="321750"/>
            <a:ext cx="8329268" cy="4500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595781-9FE8-4806-BA81-79F817C3E940}"/>
              </a:ext>
            </a:extLst>
          </p:cNvPr>
          <p:cNvSpPr/>
          <p:nvPr/>
        </p:nvSpPr>
        <p:spPr>
          <a:xfrm>
            <a:off x="2928938" y="1538287"/>
            <a:ext cx="1047750" cy="10800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32BC7E-5811-4DA2-A5B1-EE8CBECA5556}"/>
              </a:ext>
            </a:extLst>
          </p:cNvPr>
          <p:cNvSpPr/>
          <p:nvPr/>
        </p:nvSpPr>
        <p:spPr>
          <a:xfrm>
            <a:off x="2943227" y="2424111"/>
            <a:ext cx="1440000" cy="10800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051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Vista general de resumen 2">
                <a:extLst>
                  <a:ext uri="{FF2B5EF4-FFF2-40B4-BE49-F238E27FC236}">
                    <a16:creationId xmlns:a16="http://schemas.microsoft.com/office/drawing/2014/main" id="{65B1D6AF-BF21-40FB-A22E-49C7DF9CD5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1667982"/>
                  </p:ext>
                </p:extLst>
              </p:nvPr>
            </p:nvGraphicFramePr>
            <p:xfrm>
              <a:off x="1524000" y="539750"/>
              <a:ext cx="6096000" cy="4064000"/>
            </p:xfrm>
            <a:graphic>
              <a:graphicData uri="http://schemas.microsoft.com/office/powerpoint/2016/summaryzoom">
                <psuz:summaryZm>
                  <psuz:summaryZmObj sectionId="{E94BC370-8E32-4B92-A025-A422488B3222}">
                    <psuz:zmPr id="{51C9EA41-1E20-4617-93AB-26CF140C55E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53365" y="437515"/>
                          <a:ext cx="2743200" cy="1543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3C9C127-9CA7-4752-9415-017785E434A3}">
                    <psuz:zmPr id="{66AD1FB2-5A5F-4525-A8CA-FFFC3E954139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99435" y="437515"/>
                          <a:ext cx="2743200" cy="1543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B089D50-4BE0-4397-BEB7-6EF522EDAB06}">
                    <psuz:zmPr id="{3B0FB3A0-DBF4-411E-A1F8-E0A140292E1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53365" y="2083435"/>
                          <a:ext cx="2743200" cy="1543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9CA7783-4EAF-43BB-8335-6CF6D9D422B1}">
                    <psuz:zmPr id="{B2C1E21B-5CE3-45D4-A33E-47FEB46E3D0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99435" y="2083435"/>
                          <a:ext cx="2743200" cy="1543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Vista general de resumen 2">
                <a:extLst>
                  <a:ext uri="{FF2B5EF4-FFF2-40B4-BE49-F238E27FC236}">
                    <a16:creationId xmlns:a16="http://schemas.microsoft.com/office/drawing/2014/main" id="{65B1D6AF-BF21-40FB-A22E-49C7DF9CD56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524000" y="539750"/>
                <a:ext cx="6096000" cy="4064000"/>
                <a:chOff x="1524000" y="539750"/>
                <a:chExt cx="6096000" cy="4064000"/>
              </a:xfrm>
            </p:grpSpPr>
            <p:pic>
              <p:nvPicPr>
                <p:cNvPr id="2" name="Imagen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77365" y="977265"/>
                  <a:ext cx="2743200" cy="154305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Imagen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23435" y="977265"/>
                  <a:ext cx="2743200" cy="154305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Imagen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77365" y="2623185"/>
                  <a:ext cx="2743200" cy="154305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Imagen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23435" y="2623185"/>
                  <a:ext cx="2743200" cy="154305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4B3C37A9-ACEE-4D44-AD1B-469ADC8CC8E9}"/>
              </a:ext>
            </a:extLst>
          </p:cNvPr>
          <p:cNvSpPr txBox="1"/>
          <p:nvPr/>
        </p:nvSpPr>
        <p:spPr>
          <a:xfrm>
            <a:off x="620547" y="247362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latin typeface="Lexend" panose="020B0604020202020204" charset="0"/>
              </a:rPr>
              <a:t>ÍNDICE</a:t>
            </a:r>
            <a:endParaRPr lang="es-CO" sz="3200" dirty="0">
              <a:solidFill>
                <a:schemeClr val="bg1"/>
              </a:solidFill>
              <a:latin typeface="Lexe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84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F95D3E5-2B26-4ACB-9B7E-AE800C478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15" y="321750"/>
            <a:ext cx="8340570" cy="4500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54E97760-B2B9-41C0-96FA-4CBBA6D30627}"/>
              </a:ext>
            </a:extLst>
          </p:cNvPr>
          <p:cNvSpPr/>
          <p:nvPr/>
        </p:nvSpPr>
        <p:spPr>
          <a:xfrm>
            <a:off x="2943227" y="4086222"/>
            <a:ext cx="1008000" cy="10800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1467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91ED26-7B9E-49B8-8017-05953685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1" y="321750"/>
            <a:ext cx="8317998" cy="45000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09F3576-2E77-493C-B866-9531FBA5E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4167" y1="54192" x2="20000" y2="38446"/>
                        <a14:foregroundMark x1="20000" y1="38446" x2="16310" y2="48671"/>
                        <a14:foregroundMark x1="16310" y1="48671" x2="22143" y2="56646"/>
                        <a14:foregroundMark x1="22143" y1="56646" x2="22381" y2="52965"/>
                        <a14:foregroundMark x1="44643" y1="59714" x2="44643" y2="59714"/>
                        <a14:foregroundMark x1="65357" y1="50716" x2="71667" y2="51125"/>
                        <a14:foregroundMark x1="71667" y1="51125" x2="58452" y2="44785"/>
                        <a14:foregroundMark x1="58452" y1="44785" x2="64048" y2="52352"/>
                        <a14:foregroundMark x1="64048" y1="52352" x2="70714" y2="53374"/>
                        <a14:backgroundMark x1="75714" y1="25562" x2="79643" y2="35992"/>
                        <a14:backgroundMark x1="79643" y1="35992" x2="82262" y2="50307"/>
                        <a14:backgroundMark x1="82262" y1="50307" x2="82143" y2="503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3200" y="1515550"/>
            <a:ext cx="1850571" cy="10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90E857E-665D-4621-8BE5-533780C7ECD7}"/>
              </a:ext>
            </a:extLst>
          </p:cNvPr>
          <p:cNvSpPr txBox="1"/>
          <p:nvPr/>
        </p:nvSpPr>
        <p:spPr>
          <a:xfrm>
            <a:off x="203200" y="3039162"/>
            <a:ext cx="1899293" cy="66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800" dirty="0">
                <a:solidFill>
                  <a:schemeClr val="accent6"/>
                </a:solidFill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Port </a:t>
            </a:r>
            <a:r>
              <a:rPr lang="es-CO" sz="1800" dirty="0" err="1">
                <a:solidFill>
                  <a:schemeClr val="accent6"/>
                </a:solidFill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Forwarding</a:t>
            </a:r>
            <a:r>
              <a:rPr lang="es-CO" sz="1800" dirty="0">
                <a:solidFill>
                  <a:schemeClr val="accent6"/>
                </a:solidFill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!!</a:t>
            </a:r>
            <a:endParaRPr lang="es-CO" sz="1800" dirty="0">
              <a:solidFill>
                <a:schemeClr val="accent6"/>
              </a:solidFill>
              <a:effectLst/>
              <a:latin typeface="Lexen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00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640A23C-6B25-45A0-B123-D13DF98B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5" y="133140"/>
            <a:ext cx="832317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4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4"/>
          <p:cNvSpPr/>
          <p:nvPr/>
        </p:nvSpPr>
        <p:spPr>
          <a:xfrm rot="10800000">
            <a:off x="8498538" y="-685794"/>
            <a:ext cx="944615" cy="1530821"/>
          </a:xfrm>
          <a:custGeom>
            <a:avLst/>
            <a:gdLst/>
            <a:ahLst/>
            <a:cxnLst/>
            <a:rect l="l" t="t" r="r" b="b"/>
            <a:pathLst>
              <a:path w="7491" h="10746" extrusionOk="0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4"/>
          <p:cNvSpPr txBox="1">
            <a:spLocks noGrp="1"/>
          </p:cNvSpPr>
          <p:nvPr>
            <p:ph type="subTitle" idx="1"/>
          </p:nvPr>
        </p:nvSpPr>
        <p:spPr>
          <a:xfrm rot="229">
            <a:off x="833417" y="3267874"/>
            <a:ext cx="4510200" cy="944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8EFF"/>
              </a:solidFill>
            </a:endParaRPr>
          </a:p>
        </p:txBody>
      </p:sp>
      <p:sp>
        <p:nvSpPr>
          <p:cNvPr id="690" name="Google Shape;690;p44"/>
          <p:cNvSpPr txBox="1">
            <a:spLocks noGrp="1"/>
          </p:cNvSpPr>
          <p:nvPr>
            <p:ph type="title"/>
          </p:nvPr>
        </p:nvSpPr>
        <p:spPr>
          <a:xfrm>
            <a:off x="720000" y="1176125"/>
            <a:ext cx="68958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/>
              <a:t>INSTALACIÓN DE SHINY SERVER</a:t>
            </a:r>
            <a:endParaRPr lang="es-CO" sz="4400" dirty="0"/>
          </a:p>
        </p:txBody>
      </p:sp>
      <p:cxnSp>
        <p:nvCxnSpPr>
          <p:cNvPr id="691" name="Google Shape;691;p44"/>
          <p:cNvCxnSpPr/>
          <p:nvPr/>
        </p:nvCxnSpPr>
        <p:spPr>
          <a:xfrm>
            <a:off x="723900" y="3079875"/>
            <a:ext cx="45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2" name="Google Shape;692;p44"/>
          <p:cNvGrpSpPr/>
          <p:nvPr/>
        </p:nvGrpSpPr>
        <p:grpSpPr>
          <a:xfrm>
            <a:off x="7202247" y="2040078"/>
            <a:ext cx="1008407" cy="1091999"/>
            <a:chOff x="3330225" y="2727100"/>
            <a:chExt cx="1565850" cy="1695650"/>
          </a:xfrm>
        </p:grpSpPr>
        <p:sp>
          <p:nvSpPr>
            <p:cNvPr id="693" name="Google Shape;693;p44"/>
            <p:cNvSpPr/>
            <p:nvPr/>
          </p:nvSpPr>
          <p:spPr>
            <a:xfrm>
              <a:off x="3802300" y="2727100"/>
              <a:ext cx="1093775" cy="1695650"/>
            </a:xfrm>
            <a:custGeom>
              <a:avLst/>
              <a:gdLst/>
              <a:ahLst/>
              <a:cxnLst/>
              <a:rect l="l" t="t" r="r" b="b"/>
              <a:pathLst>
                <a:path w="43751" h="67826" extrusionOk="0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3330225" y="2736275"/>
              <a:ext cx="1441600" cy="1686475"/>
            </a:xfrm>
            <a:custGeom>
              <a:avLst/>
              <a:gdLst/>
              <a:ahLst/>
              <a:cxnLst/>
              <a:rect l="l" t="t" r="r" b="b"/>
              <a:pathLst>
                <a:path w="57664" h="67459" extrusionOk="0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4"/>
          <p:cNvGrpSpPr/>
          <p:nvPr/>
        </p:nvGrpSpPr>
        <p:grpSpPr>
          <a:xfrm rot="-305247">
            <a:off x="4338980" y="4412012"/>
            <a:ext cx="635713" cy="537665"/>
            <a:chOff x="1488250" y="1650750"/>
            <a:chExt cx="211450" cy="178850"/>
          </a:xfrm>
        </p:grpSpPr>
        <p:sp>
          <p:nvSpPr>
            <p:cNvPr id="696" name="Google Shape;696;p44"/>
            <p:cNvSpPr/>
            <p:nvPr/>
          </p:nvSpPr>
          <p:spPr>
            <a:xfrm>
              <a:off x="15208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14882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1549425" y="1705750"/>
              <a:ext cx="61650" cy="68825"/>
            </a:xfrm>
            <a:custGeom>
              <a:avLst/>
              <a:gdLst/>
              <a:ahLst/>
              <a:cxnLst/>
              <a:rect l="l" t="t" r="r" b="b"/>
              <a:pathLst>
                <a:path w="2466" h="2753" extrusionOk="0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4"/>
          <p:cNvSpPr/>
          <p:nvPr/>
        </p:nvSpPr>
        <p:spPr>
          <a:xfrm>
            <a:off x="515583" y="-334152"/>
            <a:ext cx="827448" cy="827539"/>
          </a:xfrm>
          <a:custGeom>
            <a:avLst/>
            <a:gdLst/>
            <a:ahLst/>
            <a:cxnLst/>
            <a:rect l="l" t="t" r="r" b="b"/>
            <a:pathLst>
              <a:path w="17707" h="17708" extrusionOk="0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5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169C377-8C29-467B-93EF-68EE6EB4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6" y="411750"/>
            <a:ext cx="8876989" cy="4320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880D3B-4151-40D4-9F4A-E699C042921D}"/>
              </a:ext>
            </a:extLst>
          </p:cNvPr>
          <p:cNvSpPr txBox="1"/>
          <p:nvPr/>
        </p:nvSpPr>
        <p:spPr>
          <a:xfrm>
            <a:off x="2362200" y="4821750"/>
            <a:ext cx="4419601" cy="30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https://docs.rstudio.com/resources/install-r/</a:t>
            </a:r>
            <a:endParaRPr lang="es-CO" sz="1400" dirty="0">
              <a:solidFill>
                <a:schemeClr val="accent6"/>
              </a:solidFill>
              <a:effectLst/>
              <a:latin typeface="Lexen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689;p44">
            <a:extLst>
              <a:ext uri="{FF2B5EF4-FFF2-40B4-BE49-F238E27FC236}">
                <a16:creationId xmlns:a16="http://schemas.microsoft.com/office/drawing/2014/main" id="{B0280545-B936-4EA6-83C5-569CBCF73D84}"/>
              </a:ext>
            </a:extLst>
          </p:cNvPr>
          <p:cNvSpPr txBox="1">
            <a:spLocks/>
          </p:cNvSpPr>
          <p:nvPr/>
        </p:nvSpPr>
        <p:spPr>
          <a:xfrm rot="229">
            <a:off x="4" y="-99630"/>
            <a:ext cx="9143999" cy="31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2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/>
            <a:r>
              <a:rPr lang="es-MX" sz="2800" b="1" dirty="0"/>
              <a:t>Instalar </a:t>
            </a:r>
            <a:r>
              <a:rPr lang="es-MX" sz="2800" b="1" dirty="0">
                <a:solidFill>
                  <a:srgbClr val="628EFF"/>
                </a:solidFill>
              </a:rPr>
              <a:t>R y Paquetes</a:t>
            </a:r>
          </a:p>
        </p:txBody>
      </p:sp>
    </p:spTree>
    <p:extLst>
      <p:ext uri="{BB962C8B-B14F-4D97-AF65-F5344CB8AC3E}">
        <p14:creationId xmlns:p14="http://schemas.microsoft.com/office/powerpoint/2010/main" val="1607625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0FAFAB4-A970-4D95-8547-0C9932E5CB08}"/>
              </a:ext>
            </a:extLst>
          </p:cNvPr>
          <p:cNvSpPr txBox="1"/>
          <p:nvPr/>
        </p:nvSpPr>
        <p:spPr>
          <a:xfrm>
            <a:off x="5080000" y="540425"/>
            <a:ext cx="406400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b="1" dirty="0">
                <a:solidFill>
                  <a:schemeClr val="accent5"/>
                </a:solidFill>
                <a:latin typeface="Mukta" panose="020B0604020202020204" charset="0"/>
                <a:cs typeface="Mukta" panose="020B0604020202020204" charset="0"/>
              </a:rPr>
              <a:t>Habilitando el repositorio de paquetes para EPEL:</a:t>
            </a:r>
          </a:p>
          <a:p>
            <a:endParaRPr lang="es-CO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Consolas" panose="020B0609020204030204" pitchFamily="49" charset="0"/>
              </a:rPr>
              <a:t>sudo </a:t>
            </a:r>
            <a:r>
              <a:rPr lang="es-CO" dirty="0" err="1">
                <a:latin typeface="Consolas" panose="020B0609020204030204" pitchFamily="49" charset="0"/>
              </a:rPr>
              <a:t>yum</a:t>
            </a:r>
            <a:r>
              <a:rPr lang="es-CO" dirty="0">
                <a:latin typeface="Consolas" panose="020B0609020204030204" pitchFamily="49" charset="0"/>
              </a:rPr>
              <a:t> </a:t>
            </a:r>
            <a:r>
              <a:rPr lang="es-CO" dirty="0" err="1">
                <a:latin typeface="Consolas" panose="020B0609020204030204" pitchFamily="49" charset="0"/>
              </a:rPr>
              <a:t>install</a:t>
            </a:r>
            <a:r>
              <a:rPr lang="es-CO" dirty="0">
                <a:latin typeface="Consolas" panose="020B0609020204030204" pitchFamily="49" charset="0"/>
              </a:rPr>
              <a:t> https://dl.fedoraproject.org/pub/epel/epel-release-latest-7.noarch.rpm</a:t>
            </a:r>
          </a:p>
          <a:p>
            <a:endParaRPr lang="es-CO" dirty="0">
              <a:latin typeface="Consolas" panose="020B0609020204030204" pitchFamily="49" charset="0"/>
            </a:endParaRPr>
          </a:p>
          <a:p>
            <a:r>
              <a:rPr lang="es-CO" sz="1800" b="1" dirty="0">
                <a:solidFill>
                  <a:schemeClr val="accent3"/>
                </a:solidFill>
                <a:latin typeface="Mukta" panose="020B0604020202020204" charset="0"/>
                <a:cs typeface="Mukta" panose="020B0604020202020204" charset="0"/>
              </a:rPr>
              <a:t>Actualización del Sistema Operativo</a:t>
            </a:r>
            <a:endParaRPr lang="es-CO" sz="1800" b="1" dirty="0">
              <a:solidFill>
                <a:schemeClr val="accent3"/>
              </a:solidFill>
              <a:latin typeface="Consolas" panose="020B0609020204030204" pitchFamily="49" charset="0"/>
              <a:cs typeface="Mukt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Consolas" panose="020B0609020204030204" pitchFamily="49" charset="0"/>
              </a:rPr>
              <a:t>sudo </a:t>
            </a:r>
            <a:r>
              <a:rPr lang="es-CO" dirty="0" err="1">
                <a:latin typeface="Consolas" panose="020B0609020204030204" pitchFamily="49" charset="0"/>
              </a:rPr>
              <a:t>yum</a:t>
            </a:r>
            <a:r>
              <a:rPr lang="es-CO" dirty="0">
                <a:latin typeface="Consolas" panose="020B0609020204030204" pitchFamily="49" charset="0"/>
              </a:rPr>
              <a:t> </a:t>
            </a:r>
            <a:r>
              <a:rPr lang="es-CO" dirty="0" err="1">
                <a:latin typeface="Consolas" panose="020B0609020204030204" pitchFamily="49" charset="0"/>
              </a:rPr>
              <a:t>update</a:t>
            </a:r>
            <a:r>
              <a:rPr lang="es-CO" dirty="0">
                <a:latin typeface="Consolas" panose="020B0609020204030204" pitchFamily="49" charset="0"/>
              </a:rPr>
              <a:t> -y</a:t>
            </a:r>
          </a:p>
          <a:p>
            <a:endParaRPr lang="es-CO" dirty="0">
              <a:latin typeface="Consolas" panose="020B0609020204030204" pitchFamily="49" charset="0"/>
            </a:endParaRPr>
          </a:p>
          <a:p>
            <a:pPr algn="just"/>
            <a:r>
              <a:rPr lang="es-CO" sz="1800" b="1" dirty="0">
                <a:solidFill>
                  <a:schemeClr val="tx2"/>
                </a:solidFill>
                <a:latin typeface="Mukta" panose="020B0604020202020204" charset="0"/>
                <a:cs typeface="Mukta" panose="020B0604020202020204" charset="0"/>
              </a:rPr>
              <a:t>Instalación de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Consolas" panose="020B0609020204030204" pitchFamily="49" charset="0"/>
              </a:rPr>
              <a:t>sudo </a:t>
            </a:r>
            <a:r>
              <a:rPr lang="es-CO" dirty="0" err="1">
                <a:latin typeface="Consolas" panose="020B0609020204030204" pitchFamily="49" charset="0"/>
              </a:rPr>
              <a:t>yum</a:t>
            </a:r>
            <a:r>
              <a:rPr lang="es-CO" dirty="0">
                <a:latin typeface="Consolas" panose="020B0609020204030204" pitchFamily="49" charset="0"/>
              </a:rPr>
              <a:t> </a:t>
            </a:r>
            <a:r>
              <a:rPr lang="es-CO" dirty="0" err="1">
                <a:latin typeface="Consolas" panose="020B0609020204030204" pitchFamily="49" charset="0"/>
              </a:rPr>
              <a:t>install</a:t>
            </a:r>
            <a:r>
              <a:rPr lang="es-CO" dirty="0">
                <a:latin typeface="Consolas" panose="020B0609020204030204" pitchFamily="49" charset="0"/>
              </a:rPr>
              <a:t> R -y</a:t>
            </a:r>
          </a:p>
          <a:p>
            <a:endParaRPr lang="es-CO" dirty="0">
              <a:latin typeface="Consolas" panose="020B0609020204030204" pitchFamily="49" charset="0"/>
            </a:endParaRPr>
          </a:p>
          <a:p>
            <a:r>
              <a:rPr lang="es-CO" sz="1800" b="1" dirty="0">
                <a:solidFill>
                  <a:schemeClr val="accent4"/>
                </a:solidFill>
                <a:latin typeface="Mukta" panose="020B0604020202020204" charset="0"/>
                <a:cs typeface="Mukta" panose="020B0604020202020204" charset="0"/>
              </a:rPr>
              <a:t>Instalación de paquetes de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Consolas" panose="020B0609020204030204" pitchFamily="49" charset="0"/>
              </a:rPr>
              <a:t>sudo su - -c "R -e \"</a:t>
            </a:r>
            <a:r>
              <a:rPr lang="es-CO" dirty="0" err="1">
                <a:latin typeface="Consolas" panose="020B0609020204030204" pitchFamily="49" charset="0"/>
              </a:rPr>
              <a:t>install.packages</a:t>
            </a:r>
            <a:r>
              <a:rPr lang="es-CO" dirty="0">
                <a:latin typeface="Consolas" panose="020B0609020204030204" pitchFamily="49" charset="0"/>
              </a:rPr>
              <a:t>('</a:t>
            </a:r>
            <a:r>
              <a:rPr lang="es-CO" dirty="0" err="1">
                <a:latin typeface="Consolas" panose="020B0609020204030204" pitchFamily="49" charset="0"/>
              </a:rPr>
              <a:t>devtools</a:t>
            </a:r>
            <a:r>
              <a:rPr lang="es-CO" dirty="0">
                <a:latin typeface="Consolas" panose="020B0609020204030204" pitchFamily="49" charset="0"/>
              </a:rPr>
              <a:t>', repos='http://cran.rstudio.com/')\"“</a:t>
            </a:r>
          </a:p>
        </p:txBody>
      </p:sp>
      <p:sp>
        <p:nvSpPr>
          <p:cNvPr id="4" name="Google Shape;689;p44">
            <a:extLst>
              <a:ext uri="{FF2B5EF4-FFF2-40B4-BE49-F238E27FC236}">
                <a16:creationId xmlns:a16="http://schemas.microsoft.com/office/drawing/2014/main" id="{8A87F8FE-09A5-4A28-AA06-3F47785607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229">
            <a:off x="4" y="-99630"/>
            <a:ext cx="9143999" cy="312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/>
              <a:t>Instalar </a:t>
            </a:r>
            <a:r>
              <a:rPr lang="es-MX" sz="2800" b="1" dirty="0">
                <a:solidFill>
                  <a:srgbClr val="628EFF"/>
                </a:solidFill>
              </a:rPr>
              <a:t>R y Paquetes</a:t>
            </a:r>
            <a:endParaRPr sz="2800" b="1" dirty="0">
              <a:solidFill>
                <a:srgbClr val="628EFF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EE6530-75BE-4356-B2BB-5FBC24A1E11A}"/>
              </a:ext>
            </a:extLst>
          </p:cNvPr>
          <p:cNvSpPr txBox="1"/>
          <p:nvPr/>
        </p:nvSpPr>
        <p:spPr>
          <a:xfrm>
            <a:off x="1108529" y="4835146"/>
            <a:ext cx="6926943" cy="30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https://gist.github.com/kdkorthauer/4ebd2fe15a555e5479df4f684f8a9db3</a:t>
            </a:r>
          </a:p>
        </p:txBody>
      </p:sp>
    </p:spTree>
    <p:extLst>
      <p:ext uri="{BB962C8B-B14F-4D97-AF65-F5344CB8AC3E}">
        <p14:creationId xmlns:p14="http://schemas.microsoft.com/office/powerpoint/2010/main" val="948117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4880D3B-4151-40D4-9F4A-E699C042921D}"/>
              </a:ext>
            </a:extLst>
          </p:cNvPr>
          <p:cNvSpPr txBox="1"/>
          <p:nvPr/>
        </p:nvSpPr>
        <p:spPr>
          <a:xfrm>
            <a:off x="2362200" y="4821750"/>
            <a:ext cx="4419601" cy="538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https://www.rstudio.com/products/shiny/download-server/redhat-centos/</a:t>
            </a:r>
            <a:endParaRPr lang="es-CO" sz="1400" dirty="0">
              <a:solidFill>
                <a:schemeClr val="accent6"/>
              </a:solidFill>
              <a:effectLst/>
              <a:latin typeface="Lexen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331F930-C05E-4749-A8CE-A3D6DC436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19" y="321750"/>
            <a:ext cx="9190438" cy="4500000"/>
          </a:xfrm>
          <a:prstGeom prst="rect">
            <a:avLst/>
          </a:prstGeom>
        </p:spPr>
      </p:pic>
      <p:sp>
        <p:nvSpPr>
          <p:cNvPr id="12" name="Google Shape;689;p44">
            <a:extLst>
              <a:ext uri="{FF2B5EF4-FFF2-40B4-BE49-F238E27FC236}">
                <a16:creationId xmlns:a16="http://schemas.microsoft.com/office/drawing/2014/main" id="{B0280545-B936-4EA6-83C5-569CBCF73D84}"/>
              </a:ext>
            </a:extLst>
          </p:cNvPr>
          <p:cNvSpPr txBox="1">
            <a:spLocks/>
          </p:cNvSpPr>
          <p:nvPr/>
        </p:nvSpPr>
        <p:spPr>
          <a:xfrm rot="229">
            <a:off x="4" y="-99630"/>
            <a:ext cx="9143999" cy="31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2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/>
            <a:r>
              <a:rPr lang="es-MX" sz="2800" b="1" dirty="0"/>
              <a:t>Instalar </a:t>
            </a:r>
            <a:r>
              <a:rPr lang="es-MX" sz="2800" b="1" dirty="0" err="1">
                <a:solidFill>
                  <a:srgbClr val="628EFF"/>
                </a:solidFill>
              </a:rPr>
              <a:t>Shiny</a:t>
            </a:r>
            <a:r>
              <a:rPr lang="es-MX" sz="2800" b="1" dirty="0">
                <a:solidFill>
                  <a:srgbClr val="628EFF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425598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4880D3B-4151-40D4-9F4A-E699C042921D}"/>
              </a:ext>
            </a:extLst>
          </p:cNvPr>
          <p:cNvSpPr txBox="1"/>
          <p:nvPr/>
        </p:nvSpPr>
        <p:spPr>
          <a:xfrm>
            <a:off x="1828800" y="4731750"/>
            <a:ext cx="5486400" cy="538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https://support.rstudio.com/hc/en-us/articles/200552306-Accessing-RStudio-Server-Open-Source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953BD8-6036-4CC7-B5BF-2C3863707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8" y="411750"/>
            <a:ext cx="894422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12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4880D3B-4151-40D4-9F4A-E699C042921D}"/>
              </a:ext>
            </a:extLst>
          </p:cNvPr>
          <p:cNvSpPr txBox="1"/>
          <p:nvPr/>
        </p:nvSpPr>
        <p:spPr>
          <a:xfrm>
            <a:off x="2362199" y="4731750"/>
            <a:ext cx="4419601" cy="30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https://filezilla-project.org</a:t>
            </a:r>
          </a:p>
        </p:txBody>
      </p:sp>
      <p:sp>
        <p:nvSpPr>
          <p:cNvPr id="12" name="Google Shape;689;p44">
            <a:extLst>
              <a:ext uri="{FF2B5EF4-FFF2-40B4-BE49-F238E27FC236}">
                <a16:creationId xmlns:a16="http://schemas.microsoft.com/office/drawing/2014/main" id="{B0280545-B936-4EA6-83C5-569CBCF73D84}"/>
              </a:ext>
            </a:extLst>
          </p:cNvPr>
          <p:cNvSpPr txBox="1">
            <a:spLocks/>
          </p:cNvSpPr>
          <p:nvPr/>
        </p:nvSpPr>
        <p:spPr>
          <a:xfrm rot="229">
            <a:off x="4" y="-99630"/>
            <a:ext cx="9143999" cy="31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2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/>
            <a:r>
              <a:rPr lang="es-MX" sz="2800" b="1" dirty="0"/>
              <a:t>Instalar </a:t>
            </a:r>
            <a:r>
              <a:rPr lang="es-MX" sz="2800" b="1" dirty="0">
                <a:solidFill>
                  <a:srgbClr val="628EFF"/>
                </a:solidFill>
              </a:rPr>
              <a:t>FileZilla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DDBDC-E94A-4891-9F40-F2AE53E4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19" y="411750"/>
            <a:ext cx="887736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5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4"/>
          <p:cNvSpPr/>
          <p:nvPr/>
        </p:nvSpPr>
        <p:spPr>
          <a:xfrm rot="10800000">
            <a:off x="8498538" y="-685794"/>
            <a:ext cx="944615" cy="1530821"/>
          </a:xfrm>
          <a:custGeom>
            <a:avLst/>
            <a:gdLst/>
            <a:ahLst/>
            <a:cxnLst/>
            <a:rect l="l" t="t" r="r" b="b"/>
            <a:pathLst>
              <a:path w="7491" h="10746" extrusionOk="0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4"/>
          <p:cNvSpPr txBox="1">
            <a:spLocks noGrp="1"/>
          </p:cNvSpPr>
          <p:nvPr>
            <p:ph type="subTitle" idx="1"/>
          </p:nvPr>
        </p:nvSpPr>
        <p:spPr>
          <a:xfrm rot="229">
            <a:off x="833417" y="3267874"/>
            <a:ext cx="4510200" cy="944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8EFF"/>
              </a:solidFill>
            </a:endParaRPr>
          </a:p>
        </p:txBody>
      </p:sp>
      <p:sp>
        <p:nvSpPr>
          <p:cNvPr id="690" name="Google Shape;690;p44"/>
          <p:cNvSpPr txBox="1">
            <a:spLocks noGrp="1"/>
          </p:cNvSpPr>
          <p:nvPr>
            <p:ph type="title"/>
          </p:nvPr>
        </p:nvSpPr>
        <p:spPr>
          <a:xfrm>
            <a:off x="720000" y="1176125"/>
            <a:ext cx="68958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/>
              <a:t>PRELIMINARES</a:t>
            </a:r>
            <a:endParaRPr lang="es-CO" sz="4400" dirty="0"/>
          </a:p>
        </p:txBody>
      </p:sp>
      <p:cxnSp>
        <p:nvCxnSpPr>
          <p:cNvPr id="691" name="Google Shape;691;p44"/>
          <p:cNvCxnSpPr/>
          <p:nvPr/>
        </p:nvCxnSpPr>
        <p:spPr>
          <a:xfrm>
            <a:off x="723900" y="3079875"/>
            <a:ext cx="45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2" name="Google Shape;692;p44"/>
          <p:cNvGrpSpPr/>
          <p:nvPr/>
        </p:nvGrpSpPr>
        <p:grpSpPr>
          <a:xfrm>
            <a:off x="7202247" y="2040078"/>
            <a:ext cx="1008407" cy="1091999"/>
            <a:chOff x="3330225" y="2727100"/>
            <a:chExt cx="1565850" cy="1695650"/>
          </a:xfrm>
        </p:grpSpPr>
        <p:sp>
          <p:nvSpPr>
            <p:cNvPr id="693" name="Google Shape;693;p44"/>
            <p:cNvSpPr/>
            <p:nvPr/>
          </p:nvSpPr>
          <p:spPr>
            <a:xfrm>
              <a:off x="3802300" y="2727100"/>
              <a:ext cx="1093775" cy="1695650"/>
            </a:xfrm>
            <a:custGeom>
              <a:avLst/>
              <a:gdLst/>
              <a:ahLst/>
              <a:cxnLst/>
              <a:rect l="l" t="t" r="r" b="b"/>
              <a:pathLst>
                <a:path w="43751" h="67826" extrusionOk="0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3330225" y="2736275"/>
              <a:ext cx="1441600" cy="1686475"/>
            </a:xfrm>
            <a:custGeom>
              <a:avLst/>
              <a:gdLst/>
              <a:ahLst/>
              <a:cxnLst/>
              <a:rect l="l" t="t" r="r" b="b"/>
              <a:pathLst>
                <a:path w="57664" h="67459" extrusionOk="0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4"/>
          <p:cNvGrpSpPr/>
          <p:nvPr/>
        </p:nvGrpSpPr>
        <p:grpSpPr>
          <a:xfrm rot="-305247">
            <a:off x="4338980" y="4412012"/>
            <a:ext cx="635713" cy="537665"/>
            <a:chOff x="1488250" y="1650750"/>
            <a:chExt cx="211450" cy="178850"/>
          </a:xfrm>
        </p:grpSpPr>
        <p:sp>
          <p:nvSpPr>
            <p:cNvPr id="696" name="Google Shape;696;p44"/>
            <p:cNvSpPr/>
            <p:nvPr/>
          </p:nvSpPr>
          <p:spPr>
            <a:xfrm>
              <a:off x="15208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14882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1549425" y="1705750"/>
              <a:ext cx="61650" cy="68825"/>
            </a:xfrm>
            <a:custGeom>
              <a:avLst/>
              <a:gdLst/>
              <a:ahLst/>
              <a:cxnLst/>
              <a:rect l="l" t="t" r="r" b="b"/>
              <a:pathLst>
                <a:path w="2466" h="2753" extrusionOk="0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4"/>
          <p:cNvSpPr/>
          <p:nvPr/>
        </p:nvSpPr>
        <p:spPr>
          <a:xfrm>
            <a:off x="515583" y="-334152"/>
            <a:ext cx="827448" cy="827539"/>
          </a:xfrm>
          <a:custGeom>
            <a:avLst/>
            <a:gdLst/>
            <a:ahLst/>
            <a:cxnLst/>
            <a:rect l="l" t="t" r="r" b="b"/>
            <a:pathLst>
              <a:path w="17707" h="17708" extrusionOk="0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85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7"/>
          <p:cNvSpPr/>
          <p:nvPr/>
        </p:nvSpPr>
        <p:spPr>
          <a:xfrm rot="10800000">
            <a:off x="6286950" y="1280325"/>
            <a:ext cx="1942800" cy="1941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7"/>
          <p:cNvSpPr txBox="1">
            <a:spLocks noGrp="1"/>
          </p:cNvSpPr>
          <p:nvPr>
            <p:ph type="title"/>
          </p:nvPr>
        </p:nvSpPr>
        <p:spPr>
          <a:xfrm>
            <a:off x="720000" y="329849"/>
            <a:ext cx="5204700" cy="774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¿Qué es Shiny Server?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756" name="Google Shape;756;p47"/>
          <p:cNvGrpSpPr/>
          <p:nvPr/>
        </p:nvGrpSpPr>
        <p:grpSpPr>
          <a:xfrm>
            <a:off x="6049367" y="1492916"/>
            <a:ext cx="2103895" cy="3650586"/>
            <a:chOff x="3428125" y="379975"/>
            <a:chExt cx="962925" cy="1670825"/>
          </a:xfrm>
        </p:grpSpPr>
        <p:sp>
          <p:nvSpPr>
            <p:cNvPr id="757" name="Google Shape;757;p47"/>
            <p:cNvSpPr/>
            <p:nvPr/>
          </p:nvSpPr>
          <p:spPr>
            <a:xfrm>
              <a:off x="3746350" y="1778675"/>
              <a:ext cx="179025" cy="272125"/>
            </a:xfrm>
            <a:custGeom>
              <a:avLst/>
              <a:gdLst/>
              <a:ahLst/>
              <a:cxnLst/>
              <a:rect l="l" t="t" r="r" b="b"/>
              <a:pathLst>
                <a:path w="7161" h="10885" extrusionOk="0">
                  <a:moveTo>
                    <a:pt x="3403" y="0"/>
                  </a:moveTo>
                  <a:lnTo>
                    <a:pt x="3403" y="1"/>
                  </a:lnTo>
                  <a:lnTo>
                    <a:pt x="3403" y="1"/>
                  </a:lnTo>
                  <a:lnTo>
                    <a:pt x="3403" y="0"/>
                  </a:lnTo>
                  <a:close/>
                  <a:moveTo>
                    <a:pt x="3403" y="1"/>
                  </a:moveTo>
                  <a:lnTo>
                    <a:pt x="3982" y="7803"/>
                  </a:lnTo>
                  <a:cubicBezTo>
                    <a:pt x="4029" y="8432"/>
                    <a:pt x="3659" y="9019"/>
                    <a:pt x="3069" y="9248"/>
                  </a:cubicBezTo>
                  <a:lnTo>
                    <a:pt x="303" y="10318"/>
                  </a:lnTo>
                  <a:cubicBezTo>
                    <a:pt x="1" y="10434"/>
                    <a:pt x="84" y="10885"/>
                    <a:pt x="409" y="10885"/>
                  </a:cubicBezTo>
                  <a:lnTo>
                    <a:pt x="6267" y="10885"/>
                  </a:lnTo>
                  <a:cubicBezTo>
                    <a:pt x="6829" y="10885"/>
                    <a:pt x="7161" y="10255"/>
                    <a:pt x="6845" y="9791"/>
                  </a:cubicBezTo>
                  <a:cubicBezTo>
                    <a:pt x="6595" y="9425"/>
                    <a:pt x="6379" y="9011"/>
                    <a:pt x="6324" y="8621"/>
                  </a:cubicBezTo>
                  <a:cubicBezTo>
                    <a:pt x="6178" y="7573"/>
                    <a:pt x="6560" y="1"/>
                    <a:pt x="6560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3746325" y="1989250"/>
              <a:ext cx="179050" cy="61550"/>
            </a:xfrm>
            <a:custGeom>
              <a:avLst/>
              <a:gdLst/>
              <a:ahLst/>
              <a:cxnLst/>
              <a:rect l="l" t="t" r="r" b="b"/>
              <a:pathLst>
                <a:path w="7162" h="2462" extrusionOk="0">
                  <a:moveTo>
                    <a:pt x="3888" y="1"/>
                  </a:moveTo>
                  <a:cubicBezTo>
                    <a:pt x="3745" y="370"/>
                    <a:pt x="3456" y="675"/>
                    <a:pt x="3069" y="825"/>
                  </a:cubicBezTo>
                  <a:lnTo>
                    <a:pt x="304" y="1895"/>
                  </a:lnTo>
                  <a:cubicBezTo>
                    <a:pt x="1" y="2011"/>
                    <a:pt x="85" y="2462"/>
                    <a:pt x="410" y="2462"/>
                  </a:cubicBezTo>
                  <a:lnTo>
                    <a:pt x="6268" y="2462"/>
                  </a:lnTo>
                  <a:cubicBezTo>
                    <a:pt x="6830" y="2462"/>
                    <a:pt x="7162" y="1832"/>
                    <a:pt x="6844" y="1368"/>
                  </a:cubicBezTo>
                  <a:cubicBezTo>
                    <a:pt x="6700" y="1154"/>
                    <a:pt x="6566" y="923"/>
                    <a:pt x="6469" y="691"/>
                  </a:cubicBezTo>
                  <a:cubicBezTo>
                    <a:pt x="6195" y="847"/>
                    <a:pt x="5874" y="978"/>
                    <a:pt x="5554" y="978"/>
                  </a:cubicBezTo>
                  <a:cubicBezTo>
                    <a:pt x="5280" y="978"/>
                    <a:pt x="5008" y="882"/>
                    <a:pt x="4767" y="623"/>
                  </a:cubicBezTo>
                  <a:cubicBezTo>
                    <a:pt x="4432" y="263"/>
                    <a:pt x="4116" y="88"/>
                    <a:pt x="3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4170325" y="1778675"/>
              <a:ext cx="220725" cy="272125"/>
            </a:xfrm>
            <a:custGeom>
              <a:avLst/>
              <a:gdLst/>
              <a:ahLst/>
              <a:cxnLst/>
              <a:rect l="l" t="t" r="r" b="b"/>
              <a:pathLst>
                <a:path w="8829" h="10885" extrusionOk="0">
                  <a:moveTo>
                    <a:pt x="1" y="0"/>
                  </a:moveTo>
                  <a:cubicBezTo>
                    <a:pt x="1" y="0"/>
                    <a:pt x="2271" y="6160"/>
                    <a:pt x="2684" y="7792"/>
                  </a:cubicBezTo>
                  <a:cubicBezTo>
                    <a:pt x="2920" y="8723"/>
                    <a:pt x="2847" y="9599"/>
                    <a:pt x="2741" y="10179"/>
                  </a:cubicBezTo>
                  <a:cubicBezTo>
                    <a:pt x="2674" y="10547"/>
                    <a:pt x="2955" y="10885"/>
                    <a:pt x="3330" y="10885"/>
                  </a:cubicBezTo>
                  <a:lnTo>
                    <a:pt x="8506" y="10885"/>
                  </a:lnTo>
                  <a:cubicBezTo>
                    <a:pt x="8719" y="10885"/>
                    <a:pt x="8829" y="10621"/>
                    <a:pt x="8672" y="10476"/>
                  </a:cubicBezTo>
                  <a:cubicBezTo>
                    <a:pt x="8282" y="10115"/>
                    <a:pt x="7630" y="9852"/>
                    <a:pt x="7111" y="9686"/>
                  </a:cubicBezTo>
                  <a:cubicBezTo>
                    <a:pt x="6571" y="9514"/>
                    <a:pt x="6098" y="9180"/>
                    <a:pt x="5762" y="8723"/>
                  </a:cubicBezTo>
                  <a:lnTo>
                    <a:pt x="5409" y="8242"/>
                  </a:lnTo>
                  <a:cubicBezTo>
                    <a:pt x="5074" y="7786"/>
                    <a:pt x="4849" y="7259"/>
                    <a:pt x="4753" y="6702"/>
                  </a:cubicBezTo>
                  <a:lnTo>
                    <a:pt x="3585" y="0"/>
                  </a:ln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4237150" y="1991850"/>
              <a:ext cx="153875" cy="58925"/>
            </a:xfrm>
            <a:custGeom>
              <a:avLst/>
              <a:gdLst/>
              <a:ahLst/>
              <a:cxnLst/>
              <a:rect l="l" t="t" r="r" b="b"/>
              <a:pathLst>
                <a:path w="6155" h="2357" extrusionOk="0">
                  <a:moveTo>
                    <a:pt x="2945" y="0"/>
                  </a:moveTo>
                  <a:cubicBezTo>
                    <a:pt x="2565" y="115"/>
                    <a:pt x="2241" y="330"/>
                    <a:pt x="2032" y="629"/>
                  </a:cubicBezTo>
                  <a:cubicBezTo>
                    <a:pt x="1825" y="925"/>
                    <a:pt x="1546" y="1056"/>
                    <a:pt x="1235" y="1056"/>
                  </a:cubicBezTo>
                  <a:cubicBezTo>
                    <a:pt x="899" y="1056"/>
                    <a:pt x="525" y="902"/>
                    <a:pt x="167" y="635"/>
                  </a:cubicBezTo>
                  <a:cubicBezTo>
                    <a:pt x="161" y="1025"/>
                    <a:pt x="119" y="1373"/>
                    <a:pt x="68" y="1652"/>
                  </a:cubicBezTo>
                  <a:cubicBezTo>
                    <a:pt x="1" y="2019"/>
                    <a:pt x="282" y="2357"/>
                    <a:pt x="656" y="2357"/>
                  </a:cubicBezTo>
                  <a:lnTo>
                    <a:pt x="5833" y="2357"/>
                  </a:lnTo>
                  <a:cubicBezTo>
                    <a:pt x="6046" y="2357"/>
                    <a:pt x="6154" y="2094"/>
                    <a:pt x="5999" y="1949"/>
                  </a:cubicBezTo>
                  <a:cubicBezTo>
                    <a:pt x="5609" y="1588"/>
                    <a:pt x="4957" y="1325"/>
                    <a:pt x="4437" y="1159"/>
                  </a:cubicBezTo>
                  <a:cubicBezTo>
                    <a:pt x="3898" y="987"/>
                    <a:pt x="3425" y="653"/>
                    <a:pt x="3089" y="196"/>
                  </a:cubicBezTo>
                  <a:lnTo>
                    <a:pt x="2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3788500" y="936825"/>
              <a:ext cx="478475" cy="851925"/>
            </a:xfrm>
            <a:custGeom>
              <a:avLst/>
              <a:gdLst/>
              <a:ahLst/>
              <a:cxnLst/>
              <a:rect l="l" t="t" r="r" b="b"/>
              <a:pathLst>
                <a:path w="19139" h="34077" extrusionOk="0">
                  <a:moveTo>
                    <a:pt x="2630" y="0"/>
                  </a:moveTo>
                  <a:cubicBezTo>
                    <a:pt x="1534" y="3872"/>
                    <a:pt x="0" y="6027"/>
                    <a:pt x="365" y="13990"/>
                  </a:cubicBezTo>
                  <a:cubicBezTo>
                    <a:pt x="730" y="21951"/>
                    <a:pt x="1425" y="34076"/>
                    <a:pt x="1425" y="34076"/>
                  </a:cubicBezTo>
                  <a:lnTo>
                    <a:pt x="8396" y="34076"/>
                  </a:lnTo>
                  <a:lnTo>
                    <a:pt x="6501" y="6903"/>
                  </a:lnTo>
                  <a:lnTo>
                    <a:pt x="11651" y="34076"/>
                  </a:lnTo>
                  <a:lnTo>
                    <a:pt x="19138" y="34076"/>
                  </a:lnTo>
                  <a:cubicBezTo>
                    <a:pt x="19138" y="34076"/>
                    <a:pt x="18809" y="30534"/>
                    <a:pt x="17823" y="27392"/>
                  </a:cubicBezTo>
                  <a:cubicBezTo>
                    <a:pt x="16837" y="24252"/>
                    <a:pt x="16216" y="20782"/>
                    <a:pt x="15851" y="16253"/>
                  </a:cubicBezTo>
                  <a:cubicBezTo>
                    <a:pt x="15486" y="11724"/>
                    <a:pt x="12856" y="3324"/>
                    <a:pt x="11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3844275" y="936825"/>
              <a:ext cx="277125" cy="131150"/>
            </a:xfrm>
            <a:custGeom>
              <a:avLst/>
              <a:gdLst/>
              <a:ahLst/>
              <a:cxnLst/>
              <a:rect l="l" t="t" r="r" b="b"/>
              <a:pathLst>
                <a:path w="11085" h="5246" extrusionOk="0">
                  <a:moveTo>
                    <a:pt x="399" y="0"/>
                  </a:moveTo>
                  <a:cubicBezTo>
                    <a:pt x="271" y="452"/>
                    <a:pt x="137" y="880"/>
                    <a:pt x="1" y="1297"/>
                  </a:cubicBezTo>
                  <a:cubicBezTo>
                    <a:pt x="675" y="1930"/>
                    <a:pt x="1874" y="2385"/>
                    <a:pt x="4270" y="2558"/>
                  </a:cubicBezTo>
                  <a:cubicBezTo>
                    <a:pt x="6787" y="2738"/>
                    <a:pt x="7942" y="5245"/>
                    <a:pt x="10537" y="5245"/>
                  </a:cubicBezTo>
                  <a:cubicBezTo>
                    <a:pt x="10712" y="5245"/>
                    <a:pt x="10895" y="5234"/>
                    <a:pt x="11084" y="5209"/>
                  </a:cubicBezTo>
                  <a:cubicBezTo>
                    <a:pt x="10425" y="3089"/>
                    <a:pt x="9765" y="1209"/>
                    <a:pt x="9274" y="0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3948275" y="945950"/>
              <a:ext cx="2775" cy="163475"/>
            </a:xfrm>
            <a:custGeom>
              <a:avLst/>
              <a:gdLst/>
              <a:ahLst/>
              <a:cxnLst/>
              <a:rect l="l" t="t" r="r" b="b"/>
              <a:pathLst>
                <a:path w="111" h="6539" fill="none" extrusionOk="0">
                  <a:moveTo>
                    <a:pt x="110" y="6538"/>
                  </a:moveTo>
                  <a:lnTo>
                    <a:pt x="0" y="1"/>
                  </a:lnTo>
                </a:path>
              </a:pathLst>
            </a:custGeom>
            <a:noFill/>
            <a:ln w="150" cap="flat" cmpd="sng">
              <a:solidFill>
                <a:srgbClr val="4C2B1E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3926975" y="945950"/>
              <a:ext cx="24075" cy="130300"/>
            </a:xfrm>
            <a:custGeom>
              <a:avLst/>
              <a:gdLst/>
              <a:ahLst/>
              <a:cxnLst/>
              <a:rect l="l" t="t" r="r" b="b"/>
              <a:pathLst>
                <a:path w="963" h="5212" fill="none" extrusionOk="0">
                  <a:moveTo>
                    <a:pt x="0" y="1"/>
                  </a:moveTo>
                  <a:lnTo>
                    <a:pt x="0" y="3677"/>
                  </a:lnTo>
                  <a:cubicBezTo>
                    <a:pt x="0" y="4920"/>
                    <a:pt x="962" y="5212"/>
                    <a:pt x="962" y="5212"/>
                  </a:cubicBezTo>
                </a:path>
              </a:pathLst>
            </a:custGeom>
            <a:noFill/>
            <a:ln w="150" cap="flat" cmpd="sng">
              <a:solidFill>
                <a:srgbClr val="4C2B1E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4040175" y="936825"/>
              <a:ext cx="75700" cy="112700"/>
            </a:xfrm>
            <a:custGeom>
              <a:avLst/>
              <a:gdLst/>
              <a:ahLst/>
              <a:cxnLst/>
              <a:rect l="l" t="t" r="r" b="b"/>
              <a:pathLst>
                <a:path w="3028" h="4508" extrusionOk="0">
                  <a:moveTo>
                    <a:pt x="0" y="0"/>
                  </a:moveTo>
                  <a:cubicBezTo>
                    <a:pt x="38" y="743"/>
                    <a:pt x="365" y="3381"/>
                    <a:pt x="3027" y="4508"/>
                  </a:cubicBezTo>
                  <a:cubicBezTo>
                    <a:pt x="2444" y="2677"/>
                    <a:pt x="1874" y="1073"/>
                    <a:pt x="1438" y="0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3883575" y="379975"/>
              <a:ext cx="228175" cy="180000"/>
            </a:xfrm>
            <a:custGeom>
              <a:avLst/>
              <a:gdLst/>
              <a:ahLst/>
              <a:cxnLst/>
              <a:rect l="l" t="t" r="r" b="b"/>
              <a:pathLst>
                <a:path w="9127" h="7200" extrusionOk="0">
                  <a:moveTo>
                    <a:pt x="5376" y="0"/>
                  </a:moveTo>
                  <a:cubicBezTo>
                    <a:pt x="4785" y="0"/>
                    <a:pt x="4439" y="157"/>
                    <a:pt x="4439" y="157"/>
                  </a:cubicBezTo>
                  <a:lnTo>
                    <a:pt x="3666" y="318"/>
                  </a:lnTo>
                  <a:cubicBezTo>
                    <a:pt x="3513" y="347"/>
                    <a:pt x="3357" y="350"/>
                    <a:pt x="3197" y="350"/>
                  </a:cubicBezTo>
                  <a:cubicBezTo>
                    <a:pt x="3163" y="350"/>
                    <a:pt x="3128" y="350"/>
                    <a:pt x="3093" y="350"/>
                  </a:cubicBezTo>
                  <a:cubicBezTo>
                    <a:pt x="2703" y="350"/>
                    <a:pt x="2286" y="365"/>
                    <a:pt x="1813" y="736"/>
                  </a:cubicBezTo>
                  <a:cubicBezTo>
                    <a:pt x="1101" y="1292"/>
                    <a:pt x="1055" y="2228"/>
                    <a:pt x="1338" y="3403"/>
                  </a:cubicBezTo>
                  <a:cubicBezTo>
                    <a:pt x="1621" y="4579"/>
                    <a:pt x="1247" y="5109"/>
                    <a:pt x="698" y="5593"/>
                  </a:cubicBezTo>
                  <a:cubicBezTo>
                    <a:pt x="457" y="5806"/>
                    <a:pt x="282" y="6084"/>
                    <a:pt x="168" y="6354"/>
                  </a:cubicBezTo>
                  <a:cubicBezTo>
                    <a:pt x="0" y="6756"/>
                    <a:pt x="306" y="7200"/>
                    <a:pt x="742" y="7200"/>
                  </a:cubicBezTo>
                  <a:lnTo>
                    <a:pt x="8916" y="7200"/>
                  </a:lnTo>
                  <a:cubicBezTo>
                    <a:pt x="8916" y="7200"/>
                    <a:pt x="9126" y="6570"/>
                    <a:pt x="8742" y="5137"/>
                  </a:cubicBezTo>
                  <a:cubicBezTo>
                    <a:pt x="8359" y="3703"/>
                    <a:pt x="7747" y="3785"/>
                    <a:pt x="7519" y="2488"/>
                  </a:cubicBezTo>
                  <a:cubicBezTo>
                    <a:pt x="7290" y="1192"/>
                    <a:pt x="7037" y="240"/>
                    <a:pt x="6003" y="57"/>
                  </a:cubicBezTo>
                  <a:cubicBezTo>
                    <a:pt x="5772" y="16"/>
                    <a:pt x="5562" y="0"/>
                    <a:pt x="5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3428125" y="518750"/>
              <a:ext cx="485950" cy="362600"/>
            </a:xfrm>
            <a:custGeom>
              <a:avLst/>
              <a:gdLst/>
              <a:ahLst/>
              <a:cxnLst/>
              <a:rect l="l" t="t" r="r" b="b"/>
              <a:pathLst>
                <a:path w="19438" h="14504" extrusionOk="0">
                  <a:moveTo>
                    <a:pt x="1798" y="1"/>
                  </a:moveTo>
                  <a:cubicBezTo>
                    <a:pt x="987" y="1"/>
                    <a:pt x="61" y="33"/>
                    <a:pt x="61" y="33"/>
                  </a:cubicBezTo>
                  <a:cubicBezTo>
                    <a:pt x="61" y="33"/>
                    <a:pt x="1" y="312"/>
                    <a:pt x="378" y="349"/>
                  </a:cubicBezTo>
                  <a:cubicBezTo>
                    <a:pt x="755" y="385"/>
                    <a:pt x="1936" y="410"/>
                    <a:pt x="1936" y="410"/>
                  </a:cubicBezTo>
                  <a:cubicBezTo>
                    <a:pt x="1936" y="410"/>
                    <a:pt x="1631" y="1190"/>
                    <a:pt x="1583" y="1530"/>
                  </a:cubicBezTo>
                  <a:cubicBezTo>
                    <a:pt x="1539" y="1835"/>
                    <a:pt x="2041" y="2344"/>
                    <a:pt x="2862" y="2344"/>
                  </a:cubicBezTo>
                  <a:cubicBezTo>
                    <a:pt x="2959" y="2344"/>
                    <a:pt x="3060" y="2337"/>
                    <a:pt x="3166" y="2322"/>
                  </a:cubicBezTo>
                  <a:cubicBezTo>
                    <a:pt x="3166" y="2322"/>
                    <a:pt x="6343" y="8202"/>
                    <a:pt x="7220" y="9966"/>
                  </a:cubicBezTo>
                  <a:cubicBezTo>
                    <a:pt x="8096" y="11732"/>
                    <a:pt x="8901" y="13351"/>
                    <a:pt x="10653" y="14240"/>
                  </a:cubicBezTo>
                  <a:cubicBezTo>
                    <a:pt x="11016" y="14424"/>
                    <a:pt x="11380" y="14504"/>
                    <a:pt x="11738" y="14504"/>
                  </a:cubicBezTo>
                  <a:cubicBezTo>
                    <a:pt x="13113" y="14504"/>
                    <a:pt x="14413" y="13335"/>
                    <a:pt x="15291" y="12390"/>
                  </a:cubicBezTo>
                  <a:cubicBezTo>
                    <a:pt x="16399" y="11196"/>
                    <a:pt x="18286" y="9480"/>
                    <a:pt x="18286" y="9480"/>
                  </a:cubicBezTo>
                  <a:lnTo>
                    <a:pt x="19437" y="2589"/>
                  </a:lnTo>
                  <a:lnTo>
                    <a:pt x="19437" y="2589"/>
                  </a:lnTo>
                  <a:cubicBezTo>
                    <a:pt x="18140" y="3028"/>
                    <a:pt x="11931" y="9771"/>
                    <a:pt x="11931" y="9771"/>
                  </a:cubicBezTo>
                  <a:lnTo>
                    <a:pt x="4919" y="1895"/>
                  </a:lnTo>
                  <a:cubicBezTo>
                    <a:pt x="4919" y="1895"/>
                    <a:pt x="3458" y="106"/>
                    <a:pt x="2801" y="33"/>
                  </a:cubicBezTo>
                  <a:cubicBezTo>
                    <a:pt x="2582" y="9"/>
                    <a:pt x="2204" y="1"/>
                    <a:pt x="1798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3842800" y="573200"/>
              <a:ext cx="277650" cy="379625"/>
            </a:xfrm>
            <a:custGeom>
              <a:avLst/>
              <a:gdLst/>
              <a:ahLst/>
              <a:cxnLst/>
              <a:rect l="l" t="t" r="r" b="b"/>
              <a:pathLst>
                <a:path w="11106" h="15185" extrusionOk="0">
                  <a:moveTo>
                    <a:pt x="8237" y="1"/>
                  </a:moveTo>
                  <a:lnTo>
                    <a:pt x="4055" y="119"/>
                  </a:lnTo>
                  <a:lnTo>
                    <a:pt x="2850" y="411"/>
                  </a:lnTo>
                  <a:cubicBezTo>
                    <a:pt x="2850" y="411"/>
                    <a:pt x="2722" y="996"/>
                    <a:pt x="2229" y="2566"/>
                  </a:cubicBezTo>
                  <a:cubicBezTo>
                    <a:pt x="1736" y="4137"/>
                    <a:pt x="403" y="4776"/>
                    <a:pt x="202" y="6236"/>
                  </a:cubicBezTo>
                  <a:cubicBezTo>
                    <a:pt x="1" y="7697"/>
                    <a:pt x="933" y="8045"/>
                    <a:pt x="1115" y="9268"/>
                  </a:cubicBezTo>
                  <a:cubicBezTo>
                    <a:pt x="1298" y="10492"/>
                    <a:pt x="20" y="15185"/>
                    <a:pt x="20" y="15185"/>
                  </a:cubicBezTo>
                  <a:lnTo>
                    <a:pt x="9935" y="15185"/>
                  </a:lnTo>
                  <a:cubicBezTo>
                    <a:pt x="9406" y="14417"/>
                    <a:pt x="8913" y="12829"/>
                    <a:pt x="9059" y="11405"/>
                  </a:cubicBezTo>
                  <a:cubicBezTo>
                    <a:pt x="9205" y="9981"/>
                    <a:pt x="11105" y="6598"/>
                    <a:pt x="11105" y="6598"/>
                  </a:cubicBezTo>
                  <a:lnTo>
                    <a:pt x="9972" y="668"/>
                  </a:lnTo>
                  <a:lnTo>
                    <a:pt x="8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3954525" y="658625"/>
              <a:ext cx="165925" cy="294200"/>
            </a:xfrm>
            <a:custGeom>
              <a:avLst/>
              <a:gdLst/>
              <a:ahLst/>
              <a:cxnLst/>
              <a:rect l="l" t="t" r="r" b="b"/>
              <a:pathLst>
                <a:path w="6637" h="11768" extrusionOk="0">
                  <a:moveTo>
                    <a:pt x="4282" y="1"/>
                  </a:moveTo>
                  <a:cubicBezTo>
                    <a:pt x="4282" y="1"/>
                    <a:pt x="3392" y="3072"/>
                    <a:pt x="1937" y="4176"/>
                  </a:cubicBezTo>
                  <a:cubicBezTo>
                    <a:pt x="483" y="5279"/>
                    <a:pt x="1" y="6158"/>
                    <a:pt x="1202" y="7917"/>
                  </a:cubicBezTo>
                  <a:cubicBezTo>
                    <a:pt x="2281" y="9499"/>
                    <a:pt x="3074" y="10278"/>
                    <a:pt x="3351" y="11768"/>
                  </a:cubicBezTo>
                  <a:lnTo>
                    <a:pt x="5466" y="11768"/>
                  </a:lnTo>
                  <a:cubicBezTo>
                    <a:pt x="4937" y="11000"/>
                    <a:pt x="4444" y="9412"/>
                    <a:pt x="4590" y="7988"/>
                  </a:cubicBezTo>
                  <a:cubicBezTo>
                    <a:pt x="4736" y="6563"/>
                    <a:pt x="6636" y="3181"/>
                    <a:pt x="6636" y="3181"/>
                  </a:cubicBezTo>
                  <a:lnTo>
                    <a:pt x="6161" y="694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4033975" y="588150"/>
              <a:ext cx="278325" cy="444275"/>
            </a:xfrm>
            <a:custGeom>
              <a:avLst/>
              <a:gdLst/>
              <a:ahLst/>
              <a:cxnLst/>
              <a:rect l="l" t="t" r="r" b="b"/>
              <a:pathLst>
                <a:path w="11133" h="17771" extrusionOk="0">
                  <a:moveTo>
                    <a:pt x="2018" y="1"/>
                  </a:moveTo>
                  <a:cubicBezTo>
                    <a:pt x="525" y="1"/>
                    <a:pt x="0" y="5092"/>
                    <a:pt x="1443" y="6302"/>
                  </a:cubicBezTo>
                  <a:cubicBezTo>
                    <a:pt x="1861" y="6653"/>
                    <a:pt x="2263" y="6743"/>
                    <a:pt x="2564" y="6743"/>
                  </a:cubicBezTo>
                  <a:cubicBezTo>
                    <a:pt x="2877" y="6743"/>
                    <a:pt x="3082" y="6646"/>
                    <a:pt x="3082" y="6646"/>
                  </a:cubicBezTo>
                  <a:lnTo>
                    <a:pt x="6215" y="11391"/>
                  </a:lnTo>
                  <a:lnTo>
                    <a:pt x="857" y="16187"/>
                  </a:lnTo>
                  <a:cubicBezTo>
                    <a:pt x="1175" y="17024"/>
                    <a:pt x="2112" y="17770"/>
                    <a:pt x="2112" y="17770"/>
                  </a:cubicBezTo>
                  <a:cubicBezTo>
                    <a:pt x="2112" y="17770"/>
                    <a:pt x="7650" y="14873"/>
                    <a:pt x="9319" y="14045"/>
                  </a:cubicBezTo>
                  <a:cubicBezTo>
                    <a:pt x="10987" y="13217"/>
                    <a:pt x="11133" y="10856"/>
                    <a:pt x="10281" y="9565"/>
                  </a:cubicBezTo>
                  <a:cubicBezTo>
                    <a:pt x="9429" y="8274"/>
                    <a:pt x="7992" y="6253"/>
                    <a:pt x="6409" y="4282"/>
                  </a:cubicBezTo>
                  <a:cubicBezTo>
                    <a:pt x="4826" y="2310"/>
                    <a:pt x="3670" y="658"/>
                    <a:pt x="2325" y="70"/>
                  </a:cubicBezTo>
                  <a:cubicBezTo>
                    <a:pt x="2219" y="23"/>
                    <a:pt x="2116" y="1"/>
                    <a:pt x="2018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4189325" y="840025"/>
              <a:ext cx="38375" cy="32925"/>
            </a:xfrm>
            <a:custGeom>
              <a:avLst/>
              <a:gdLst/>
              <a:ahLst/>
              <a:cxnLst/>
              <a:rect l="l" t="t" r="r" b="b"/>
              <a:pathLst>
                <a:path w="1535" h="1317" fill="none" extrusionOk="0">
                  <a:moveTo>
                    <a:pt x="1" y="1316"/>
                  </a:moveTo>
                  <a:lnTo>
                    <a:pt x="1535" y="1"/>
                  </a:lnTo>
                </a:path>
              </a:pathLst>
            </a:custGeom>
            <a:noFill/>
            <a:ln w="150" cap="flat" cmpd="sng">
              <a:solidFill>
                <a:srgbClr val="B83D3D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4052525" y="703925"/>
              <a:ext cx="58475" cy="52825"/>
            </a:xfrm>
            <a:custGeom>
              <a:avLst/>
              <a:gdLst/>
              <a:ahLst/>
              <a:cxnLst/>
              <a:rect l="l" t="t" r="r" b="b"/>
              <a:pathLst>
                <a:path w="2339" h="2113" extrusionOk="0">
                  <a:moveTo>
                    <a:pt x="621" y="1"/>
                  </a:moveTo>
                  <a:cubicBezTo>
                    <a:pt x="389" y="1"/>
                    <a:pt x="157" y="102"/>
                    <a:pt x="0" y="309"/>
                  </a:cubicBezTo>
                  <a:cubicBezTo>
                    <a:pt x="136" y="898"/>
                    <a:pt x="365" y="1389"/>
                    <a:pt x="701" y="1672"/>
                  </a:cubicBezTo>
                  <a:cubicBezTo>
                    <a:pt x="1119" y="2023"/>
                    <a:pt x="1520" y="2112"/>
                    <a:pt x="1820" y="2112"/>
                  </a:cubicBezTo>
                  <a:cubicBezTo>
                    <a:pt x="2134" y="2112"/>
                    <a:pt x="2339" y="2015"/>
                    <a:pt x="2339" y="2015"/>
                  </a:cubicBezTo>
                  <a:lnTo>
                    <a:pt x="1278" y="360"/>
                  </a:lnTo>
                  <a:cubicBezTo>
                    <a:pt x="1126" y="122"/>
                    <a:pt x="874" y="1"/>
                    <a:pt x="621" y="1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3475750" y="529375"/>
              <a:ext cx="48200" cy="37450"/>
            </a:xfrm>
            <a:custGeom>
              <a:avLst/>
              <a:gdLst/>
              <a:ahLst/>
              <a:cxnLst/>
              <a:rect l="l" t="t" r="r" b="b"/>
              <a:pathLst>
                <a:path w="1928" h="1498" fill="none" extrusionOk="0">
                  <a:moveTo>
                    <a:pt x="722" y="1"/>
                  </a:moveTo>
                  <a:lnTo>
                    <a:pt x="1" y="1178"/>
                  </a:lnTo>
                  <a:lnTo>
                    <a:pt x="85" y="1224"/>
                  </a:lnTo>
                  <a:cubicBezTo>
                    <a:pt x="238" y="1306"/>
                    <a:pt x="425" y="1284"/>
                    <a:pt x="553" y="1169"/>
                  </a:cubicBezTo>
                  <a:lnTo>
                    <a:pt x="951" y="813"/>
                  </a:lnTo>
                  <a:cubicBezTo>
                    <a:pt x="951" y="813"/>
                    <a:pt x="1142" y="1498"/>
                    <a:pt x="1927" y="1361"/>
                  </a:cubicBezTo>
                </a:path>
              </a:pathLst>
            </a:custGeom>
            <a:noFill/>
            <a:ln w="150" cap="flat" cmpd="sng">
              <a:solidFill>
                <a:srgbClr val="B83D3D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4073700" y="1756775"/>
              <a:ext cx="193275" cy="31975"/>
            </a:xfrm>
            <a:custGeom>
              <a:avLst/>
              <a:gdLst/>
              <a:ahLst/>
              <a:cxnLst/>
              <a:rect l="l" t="t" r="r" b="b"/>
              <a:pathLst>
                <a:path w="7731" h="1279" extrusionOk="0">
                  <a:moveTo>
                    <a:pt x="1" y="0"/>
                  </a:moveTo>
                  <a:lnTo>
                    <a:pt x="243" y="1278"/>
                  </a:lnTo>
                  <a:lnTo>
                    <a:pt x="7730" y="1278"/>
                  </a:lnTo>
                  <a:cubicBezTo>
                    <a:pt x="7730" y="1278"/>
                    <a:pt x="7685" y="783"/>
                    <a:pt x="7576" y="0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3822275" y="1756775"/>
              <a:ext cx="176175" cy="31975"/>
            </a:xfrm>
            <a:custGeom>
              <a:avLst/>
              <a:gdLst/>
              <a:ahLst/>
              <a:cxnLst/>
              <a:rect l="l" t="t" r="r" b="b"/>
              <a:pathLst>
                <a:path w="7047" h="1279" extrusionOk="0">
                  <a:moveTo>
                    <a:pt x="1" y="0"/>
                  </a:moveTo>
                  <a:cubicBezTo>
                    <a:pt x="47" y="811"/>
                    <a:pt x="74" y="1278"/>
                    <a:pt x="74" y="1278"/>
                  </a:cubicBezTo>
                  <a:lnTo>
                    <a:pt x="7046" y="1278"/>
                  </a:lnTo>
                  <a:lnTo>
                    <a:pt x="6956" y="0"/>
                  </a:ln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3726375" y="730225"/>
              <a:ext cx="30725" cy="48675"/>
            </a:xfrm>
            <a:custGeom>
              <a:avLst/>
              <a:gdLst/>
              <a:ahLst/>
              <a:cxnLst/>
              <a:rect l="l" t="t" r="r" b="b"/>
              <a:pathLst>
                <a:path w="1229" h="1947" extrusionOk="0">
                  <a:moveTo>
                    <a:pt x="1228" y="1"/>
                  </a:moveTo>
                  <a:cubicBezTo>
                    <a:pt x="493" y="777"/>
                    <a:pt x="1" y="1312"/>
                    <a:pt x="1" y="1312"/>
                  </a:cubicBezTo>
                  <a:lnTo>
                    <a:pt x="535" y="1834"/>
                  </a:lnTo>
                  <a:cubicBezTo>
                    <a:pt x="615" y="1912"/>
                    <a:pt x="711" y="1946"/>
                    <a:pt x="805" y="1946"/>
                  </a:cubicBezTo>
                  <a:cubicBezTo>
                    <a:pt x="1013" y="1946"/>
                    <a:pt x="1211" y="1778"/>
                    <a:pt x="1198" y="1533"/>
                  </a:cubicBezTo>
                  <a:cubicBezTo>
                    <a:pt x="1172" y="1062"/>
                    <a:pt x="1167" y="500"/>
                    <a:pt x="1228" y="1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3926575" y="417050"/>
              <a:ext cx="122150" cy="217350"/>
            </a:xfrm>
            <a:custGeom>
              <a:avLst/>
              <a:gdLst/>
              <a:ahLst/>
              <a:cxnLst/>
              <a:rect l="l" t="t" r="r" b="b"/>
              <a:pathLst>
                <a:path w="4886" h="8694" extrusionOk="0">
                  <a:moveTo>
                    <a:pt x="3024" y="1"/>
                  </a:moveTo>
                  <a:lnTo>
                    <a:pt x="3024" y="1"/>
                  </a:lnTo>
                  <a:cubicBezTo>
                    <a:pt x="2455" y="402"/>
                    <a:pt x="1830" y="582"/>
                    <a:pt x="1428" y="662"/>
                  </a:cubicBezTo>
                  <a:cubicBezTo>
                    <a:pt x="1186" y="710"/>
                    <a:pt x="1009" y="916"/>
                    <a:pt x="1003" y="1163"/>
                  </a:cubicBezTo>
                  <a:cubicBezTo>
                    <a:pt x="992" y="1589"/>
                    <a:pt x="953" y="2240"/>
                    <a:pt x="823" y="2731"/>
                  </a:cubicBezTo>
                  <a:cubicBezTo>
                    <a:pt x="644" y="3409"/>
                    <a:pt x="338" y="4538"/>
                    <a:pt x="1226" y="4538"/>
                  </a:cubicBezTo>
                  <a:cubicBezTo>
                    <a:pt x="1380" y="4538"/>
                    <a:pt x="1568" y="4504"/>
                    <a:pt x="1799" y="4429"/>
                  </a:cubicBezTo>
                  <a:lnTo>
                    <a:pt x="1799" y="4429"/>
                  </a:lnTo>
                  <a:lnTo>
                    <a:pt x="1542" y="6059"/>
                  </a:lnTo>
                  <a:lnTo>
                    <a:pt x="704" y="6365"/>
                  </a:lnTo>
                  <a:cubicBezTo>
                    <a:pt x="704" y="6365"/>
                    <a:pt x="1" y="8693"/>
                    <a:pt x="1608" y="8693"/>
                  </a:cubicBezTo>
                  <a:cubicBezTo>
                    <a:pt x="3215" y="8693"/>
                    <a:pt x="4603" y="6766"/>
                    <a:pt x="4886" y="6247"/>
                  </a:cubicBezTo>
                  <a:lnTo>
                    <a:pt x="4304" y="5969"/>
                  </a:lnTo>
                  <a:cubicBezTo>
                    <a:pt x="4120" y="5881"/>
                    <a:pt x="3999" y="5698"/>
                    <a:pt x="3992" y="5494"/>
                  </a:cubicBezTo>
                  <a:lnTo>
                    <a:pt x="3900" y="2849"/>
                  </a:lnTo>
                  <a:lnTo>
                    <a:pt x="3882" y="1928"/>
                  </a:lnTo>
                  <a:cubicBezTo>
                    <a:pt x="3882" y="1928"/>
                    <a:pt x="2987" y="1224"/>
                    <a:pt x="3024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3966150" y="512275"/>
              <a:ext cx="37200" cy="49725"/>
            </a:xfrm>
            <a:custGeom>
              <a:avLst/>
              <a:gdLst/>
              <a:ahLst/>
              <a:cxnLst/>
              <a:rect l="l" t="t" r="r" b="b"/>
              <a:pathLst>
                <a:path w="1488" h="1989" extrusionOk="0">
                  <a:moveTo>
                    <a:pt x="1361" y="0"/>
                  </a:moveTo>
                  <a:cubicBezTo>
                    <a:pt x="1337" y="0"/>
                    <a:pt x="1312" y="8"/>
                    <a:pt x="1289" y="27"/>
                  </a:cubicBezTo>
                  <a:cubicBezTo>
                    <a:pt x="956" y="296"/>
                    <a:pt x="556" y="524"/>
                    <a:pt x="216" y="620"/>
                  </a:cubicBezTo>
                  <a:lnTo>
                    <a:pt x="0" y="1988"/>
                  </a:lnTo>
                  <a:cubicBezTo>
                    <a:pt x="969" y="1715"/>
                    <a:pt x="1340" y="674"/>
                    <a:pt x="1469" y="137"/>
                  </a:cubicBezTo>
                  <a:cubicBezTo>
                    <a:pt x="1488" y="60"/>
                    <a:pt x="1428" y="0"/>
                    <a:pt x="1361" y="0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3981450" y="449950"/>
              <a:ext cx="54050" cy="37550"/>
            </a:xfrm>
            <a:custGeom>
              <a:avLst/>
              <a:gdLst/>
              <a:ahLst/>
              <a:cxnLst/>
              <a:rect l="l" t="t" r="r" b="b"/>
              <a:pathLst>
                <a:path w="2162" h="1502" extrusionOk="0">
                  <a:moveTo>
                    <a:pt x="458" y="0"/>
                  </a:moveTo>
                  <a:lnTo>
                    <a:pt x="0" y="1502"/>
                  </a:lnTo>
                  <a:lnTo>
                    <a:pt x="715" y="1502"/>
                  </a:lnTo>
                  <a:cubicBezTo>
                    <a:pt x="954" y="1502"/>
                    <a:pt x="1162" y="1341"/>
                    <a:pt x="1222" y="1110"/>
                  </a:cubicBezTo>
                  <a:lnTo>
                    <a:pt x="1241" y="1037"/>
                  </a:lnTo>
                  <a:cubicBezTo>
                    <a:pt x="1281" y="884"/>
                    <a:pt x="1421" y="776"/>
                    <a:pt x="1580" y="776"/>
                  </a:cubicBezTo>
                  <a:lnTo>
                    <a:pt x="1750" y="776"/>
                  </a:lnTo>
                  <a:cubicBezTo>
                    <a:pt x="1978" y="776"/>
                    <a:pt x="2162" y="592"/>
                    <a:pt x="2162" y="365"/>
                  </a:cubicBezTo>
                  <a:cubicBezTo>
                    <a:pt x="2162" y="163"/>
                    <a:pt x="1998" y="0"/>
                    <a:pt x="17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4019275" y="449075"/>
              <a:ext cx="21175" cy="35625"/>
            </a:xfrm>
            <a:custGeom>
              <a:avLst/>
              <a:gdLst/>
              <a:ahLst/>
              <a:cxnLst/>
              <a:rect l="l" t="t" r="r" b="b"/>
              <a:pathLst>
                <a:path w="847" h="1425" extrusionOk="0">
                  <a:moveTo>
                    <a:pt x="423" y="0"/>
                  </a:moveTo>
                  <a:cubicBezTo>
                    <a:pt x="190" y="0"/>
                    <a:pt x="0" y="320"/>
                    <a:pt x="0" y="712"/>
                  </a:cubicBezTo>
                  <a:cubicBezTo>
                    <a:pt x="0" y="1106"/>
                    <a:pt x="190" y="1424"/>
                    <a:pt x="423" y="1424"/>
                  </a:cubicBezTo>
                  <a:lnTo>
                    <a:pt x="719" y="1424"/>
                  </a:lnTo>
                  <a:lnTo>
                    <a:pt x="719" y="1221"/>
                  </a:lnTo>
                  <a:cubicBezTo>
                    <a:pt x="797" y="1092"/>
                    <a:pt x="847" y="912"/>
                    <a:pt x="847" y="712"/>
                  </a:cubicBezTo>
                  <a:cubicBezTo>
                    <a:pt x="847" y="513"/>
                    <a:pt x="797" y="334"/>
                    <a:pt x="719" y="205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4025000" y="437225"/>
              <a:ext cx="15450" cy="13850"/>
            </a:xfrm>
            <a:custGeom>
              <a:avLst/>
              <a:gdLst/>
              <a:ahLst/>
              <a:cxnLst/>
              <a:rect l="l" t="t" r="r" b="b"/>
              <a:pathLst>
                <a:path w="618" h="554" extrusionOk="0">
                  <a:moveTo>
                    <a:pt x="1" y="0"/>
                  </a:moveTo>
                  <a:lnTo>
                    <a:pt x="1" y="554"/>
                  </a:lnTo>
                  <a:lnTo>
                    <a:pt x="618" y="55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3975200" y="383900"/>
              <a:ext cx="60275" cy="53350"/>
            </a:xfrm>
            <a:custGeom>
              <a:avLst/>
              <a:gdLst/>
              <a:ahLst/>
              <a:cxnLst/>
              <a:rect l="l" t="t" r="r" b="b"/>
              <a:pathLst>
                <a:path w="2411" h="2134" extrusionOk="0">
                  <a:moveTo>
                    <a:pt x="806" y="1"/>
                  </a:moveTo>
                  <a:cubicBezTo>
                    <a:pt x="780" y="1"/>
                    <a:pt x="754" y="3"/>
                    <a:pt x="728" y="9"/>
                  </a:cubicBezTo>
                  <a:lnTo>
                    <a:pt x="0" y="161"/>
                  </a:lnTo>
                  <a:cubicBezTo>
                    <a:pt x="1468" y="313"/>
                    <a:pt x="1993" y="1604"/>
                    <a:pt x="1993" y="2133"/>
                  </a:cubicBezTo>
                  <a:lnTo>
                    <a:pt x="2411" y="2133"/>
                  </a:lnTo>
                  <a:cubicBezTo>
                    <a:pt x="2411" y="797"/>
                    <a:pt x="1316" y="194"/>
                    <a:pt x="955" y="32"/>
                  </a:cubicBezTo>
                  <a:cubicBezTo>
                    <a:pt x="908" y="11"/>
                    <a:pt x="857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3926000" y="449950"/>
              <a:ext cx="78800" cy="37550"/>
            </a:xfrm>
            <a:custGeom>
              <a:avLst/>
              <a:gdLst/>
              <a:ahLst/>
              <a:cxnLst/>
              <a:rect l="l" t="t" r="r" b="b"/>
              <a:pathLst>
                <a:path w="3152" h="1502" extrusionOk="0">
                  <a:moveTo>
                    <a:pt x="835" y="0"/>
                  </a:moveTo>
                  <a:cubicBezTo>
                    <a:pt x="542" y="0"/>
                    <a:pt x="284" y="197"/>
                    <a:pt x="207" y="480"/>
                  </a:cubicBezTo>
                  <a:lnTo>
                    <a:pt x="73" y="974"/>
                  </a:lnTo>
                  <a:cubicBezTo>
                    <a:pt x="0" y="1239"/>
                    <a:pt x="201" y="1502"/>
                    <a:pt x="476" y="1502"/>
                  </a:cubicBezTo>
                  <a:lnTo>
                    <a:pt x="2318" y="1502"/>
                  </a:lnTo>
                  <a:cubicBezTo>
                    <a:pt x="2611" y="1502"/>
                    <a:pt x="2868" y="1305"/>
                    <a:pt x="2945" y="1021"/>
                  </a:cubicBezTo>
                  <a:lnTo>
                    <a:pt x="3079" y="528"/>
                  </a:lnTo>
                  <a:cubicBezTo>
                    <a:pt x="3151" y="262"/>
                    <a:pt x="2951" y="0"/>
                    <a:pt x="2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3944175" y="465050"/>
              <a:ext cx="35775" cy="3675"/>
            </a:xfrm>
            <a:custGeom>
              <a:avLst/>
              <a:gdLst/>
              <a:ahLst/>
              <a:cxnLst/>
              <a:rect l="l" t="t" r="r" b="b"/>
              <a:pathLst>
                <a:path w="1431" h="147" fill="none" extrusionOk="0">
                  <a:moveTo>
                    <a:pt x="1358" y="146"/>
                  </a:moveTo>
                  <a:lnTo>
                    <a:pt x="73" y="146"/>
                  </a:lnTo>
                  <a:cubicBezTo>
                    <a:pt x="33" y="146"/>
                    <a:pt x="0" y="114"/>
                    <a:pt x="0" y="73"/>
                  </a:cubicBez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358" y="0"/>
                  </a:lnTo>
                  <a:cubicBezTo>
                    <a:pt x="1398" y="0"/>
                    <a:pt x="1431" y="33"/>
                    <a:pt x="1431" y="73"/>
                  </a:cubicBezTo>
                  <a:lnTo>
                    <a:pt x="1431" y="73"/>
                  </a:lnTo>
                  <a:cubicBezTo>
                    <a:pt x="1431" y="114"/>
                    <a:pt x="1398" y="146"/>
                    <a:pt x="1358" y="146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4026650" y="449075"/>
              <a:ext cx="21175" cy="35625"/>
            </a:xfrm>
            <a:custGeom>
              <a:avLst/>
              <a:gdLst/>
              <a:ahLst/>
              <a:cxnLst/>
              <a:rect l="l" t="t" r="r" b="b"/>
              <a:pathLst>
                <a:path w="847" h="1425" extrusionOk="0">
                  <a:moveTo>
                    <a:pt x="424" y="0"/>
                  </a:moveTo>
                  <a:cubicBezTo>
                    <a:pt x="190" y="0"/>
                    <a:pt x="0" y="319"/>
                    <a:pt x="0" y="712"/>
                  </a:cubicBezTo>
                  <a:cubicBezTo>
                    <a:pt x="0" y="1106"/>
                    <a:pt x="190" y="1424"/>
                    <a:pt x="424" y="1424"/>
                  </a:cubicBezTo>
                  <a:cubicBezTo>
                    <a:pt x="657" y="1424"/>
                    <a:pt x="847" y="1106"/>
                    <a:pt x="847" y="712"/>
                  </a:cubicBezTo>
                  <a:cubicBezTo>
                    <a:pt x="847" y="319"/>
                    <a:pt x="657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6" name="Google Shape;7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9792">
            <a:off x="-601300" y="3097069"/>
            <a:ext cx="4955347" cy="3273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7" name="Google Shape;787;p47"/>
          <p:cNvGrpSpPr/>
          <p:nvPr/>
        </p:nvGrpSpPr>
        <p:grpSpPr>
          <a:xfrm>
            <a:off x="5518090" y="3543161"/>
            <a:ext cx="768853" cy="681171"/>
            <a:chOff x="1399025" y="2076850"/>
            <a:chExt cx="943725" cy="836100"/>
          </a:xfrm>
        </p:grpSpPr>
        <p:sp>
          <p:nvSpPr>
            <p:cNvPr id="788" name="Google Shape;788;p47"/>
            <p:cNvSpPr/>
            <p:nvPr/>
          </p:nvSpPr>
          <p:spPr>
            <a:xfrm>
              <a:off x="1415050" y="2076850"/>
              <a:ext cx="927700" cy="836100"/>
            </a:xfrm>
            <a:custGeom>
              <a:avLst/>
              <a:gdLst/>
              <a:ahLst/>
              <a:cxnLst/>
              <a:rect l="l" t="t" r="r" b="b"/>
              <a:pathLst>
                <a:path w="37108" h="33444" extrusionOk="0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399025" y="2080575"/>
              <a:ext cx="921075" cy="832375"/>
            </a:xfrm>
            <a:custGeom>
              <a:avLst/>
              <a:gdLst/>
              <a:ahLst/>
              <a:cxnLst/>
              <a:rect l="l" t="t" r="r" b="b"/>
              <a:pathLst>
                <a:path w="36843" h="33295" extrusionOk="0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7"/>
          <p:cNvGrpSpPr/>
          <p:nvPr/>
        </p:nvGrpSpPr>
        <p:grpSpPr>
          <a:xfrm rot="-858210">
            <a:off x="5247280" y="3778720"/>
            <a:ext cx="466102" cy="394278"/>
            <a:chOff x="1477075" y="1122475"/>
            <a:chExt cx="237775" cy="201125"/>
          </a:xfrm>
        </p:grpSpPr>
        <p:sp>
          <p:nvSpPr>
            <p:cNvPr id="791" name="Google Shape;791;p47"/>
            <p:cNvSpPr/>
            <p:nvPr/>
          </p:nvSpPr>
          <p:spPr>
            <a:xfrm>
              <a:off x="1513700" y="1122475"/>
              <a:ext cx="201150" cy="201125"/>
            </a:xfrm>
            <a:custGeom>
              <a:avLst/>
              <a:gdLst/>
              <a:ahLst/>
              <a:cxnLst/>
              <a:rect l="l" t="t" r="r" b="b"/>
              <a:pathLst>
                <a:path w="8046" h="8045" extrusionOk="0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477075" y="1122475"/>
              <a:ext cx="201100" cy="201125"/>
            </a:xfrm>
            <a:custGeom>
              <a:avLst/>
              <a:gdLst/>
              <a:ahLst/>
              <a:cxnLst/>
              <a:rect l="l" t="t" r="r" b="b"/>
              <a:pathLst>
                <a:path w="8044" h="8045" extrusionOk="0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553450" y="1147650"/>
              <a:ext cx="48350" cy="48350"/>
            </a:xfrm>
            <a:custGeom>
              <a:avLst/>
              <a:gdLst/>
              <a:ahLst/>
              <a:cxnLst/>
              <a:rect l="l" t="t" r="r" b="b"/>
              <a:pathLst>
                <a:path w="1934" h="1934" extrusionOk="0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527250" y="1203250"/>
              <a:ext cx="100750" cy="91900"/>
            </a:xfrm>
            <a:custGeom>
              <a:avLst/>
              <a:gdLst/>
              <a:ahLst/>
              <a:cxnLst/>
              <a:rect l="l" t="t" r="r" b="b"/>
              <a:pathLst>
                <a:path w="4030" h="3676" extrusionOk="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7"/>
          <p:cNvGrpSpPr/>
          <p:nvPr/>
        </p:nvGrpSpPr>
        <p:grpSpPr>
          <a:xfrm>
            <a:off x="608250" y="4339150"/>
            <a:ext cx="698050" cy="652750"/>
            <a:chOff x="3385225" y="1725400"/>
            <a:chExt cx="698050" cy="652750"/>
          </a:xfrm>
        </p:grpSpPr>
        <p:sp>
          <p:nvSpPr>
            <p:cNvPr id="796" name="Google Shape;796;p47"/>
            <p:cNvSpPr/>
            <p:nvPr/>
          </p:nvSpPr>
          <p:spPr>
            <a:xfrm>
              <a:off x="3385225" y="1986375"/>
              <a:ext cx="514600" cy="391775"/>
            </a:xfrm>
            <a:custGeom>
              <a:avLst/>
              <a:gdLst/>
              <a:ahLst/>
              <a:cxnLst/>
              <a:rect l="l" t="t" r="r" b="b"/>
              <a:pathLst>
                <a:path w="20584" h="15671" extrusionOk="0">
                  <a:moveTo>
                    <a:pt x="2420" y="0"/>
                  </a:moveTo>
                  <a:lnTo>
                    <a:pt x="375" y="1304"/>
                  </a:lnTo>
                  <a:cubicBezTo>
                    <a:pt x="90" y="1486"/>
                    <a:pt x="1" y="1862"/>
                    <a:pt x="175" y="2153"/>
                  </a:cubicBezTo>
                  <a:lnTo>
                    <a:pt x="8078" y="15366"/>
                  </a:lnTo>
                  <a:cubicBezTo>
                    <a:pt x="8193" y="15558"/>
                    <a:pt x="8399" y="15671"/>
                    <a:pt x="8616" y="15671"/>
                  </a:cubicBezTo>
                  <a:cubicBezTo>
                    <a:pt x="8660" y="15671"/>
                    <a:pt x="8705" y="15666"/>
                    <a:pt x="8750" y="15656"/>
                  </a:cubicBezTo>
                  <a:lnTo>
                    <a:pt x="9796" y="15426"/>
                  </a:lnTo>
                  <a:lnTo>
                    <a:pt x="15151" y="11910"/>
                  </a:lnTo>
                  <a:lnTo>
                    <a:pt x="19211" y="13628"/>
                  </a:lnTo>
                  <a:cubicBezTo>
                    <a:pt x="19289" y="13661"/>
                    <a:pt x="19373" y="13678"/>
                    <a:pt x="19456" y="13678"/>
                  </a:cubicBezTo>
                  <a:cubicBezTo>
                    <a:pt x="19501" y="13678"/>
                    <a:pt x="19546" y="13673"/>
                    <a:pt x="19591" y="13664"/>
                  </a:cubicBezTo>
                  <a:lnTo>
                    <a:pt x="20583" y="1344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3406300" y="1725400"/>
              <a:ext cx="676975" cy="646000"/>
            </a:xfrm>
            <a:custGeom>
              <a:avLst/>
              <a:gdLst/>
              <a:ahLst/>
              <a:cxnLst/>
              <a:rect l="l" t="t" r="r" b="b"/>
              <a:pathLst>
                <a:path w="27079" h="25840" extrusionOk="0">
                  <a:moveTo>
                    <a:pt x="18522" y="1"/>
                  </a:moveTo>
                  <a:cubicBezTo>
                    <a:pt x="18367" y="1"/>
                    <a:pt x="18210" y="43"/>
                    <a:pt x="18068" y="131"/>
                  </a:cubicBezTo>
                  <a:lnTo>
                    <a:pt x="520" y="11099"/>
                  </a:lnTo>
                  <a:cubicBezTo>
                    <a:pt x="125" y="11345"/>
                    <a:pt x="0" y="11860"/>
                    <a:pt x="236" y="12261"/>
                  </a:cubicBezTo>
                  <a:lnTo>
                    <a:pt x="8000" y="25418"/>
                  </a:lnTo>
                  <a:cubicBezTo>
                    <a:pt x="8160" y="25689"/>
                    <a:pt x="8445" y="25839"/>
                    <a:pt x="8738" y="25839"/>
                  </a:cubicBezTo>
                  <a:cubicBezTo>
                    <a:pt x="8899" y="25839"/>
                    <a:pt x="9062" y="25793"/>
                    <a:pt x="9208" y="25698"/>
                  </a:cubicBezTo>
                  <a:lnTo>
                    <a:pt x="14594" y="22161"/>
                  </a:lnTo>
                  <a:cubicBezTo>
                    <a:pt x="14735" y="22068"/>
                    <a:pt x="14899" y="22021"/>
                    <a:pt x="15063" y="22021"/>
                  </a:cubicBezTo>
                  <a:cubicBezTo>
                    <a:pt x="15184" y="22021"/>
                    <a:pt x="15306" y="22047"/>
                    <a:pt x="15419" y="22099"/>
                  </a:cubicBezTo>
                  <a:lnTo>
                    <a:pt x="19191" y="23822"/>
                  </a:lnTo>
                  <a:cubicBezTo>
                    <a:pt x="19308" y="23875"/>
                    <a:pt x="19429" y="23900"/>
                    <a:pt x="19547" y="23900"/>
                  </a:cubicBezTo>
                  <a:cubicBezTo>
                    <a:pt x="19982" y="23900"/>
                    <a:pt x="20377" y="23563"/>
                    <a:pt x="20403" y="23089"/>
                  </a:cubicBezTo>
                  <a:lnTo>
                    <a:pt x="20640" y="18715"/>
                  </a:lnTo>
                  <a:cubicBezTo>
                    <a:pt x="20656" y="18437"/>
                    <a:pt x="20804" y="18184"/>
                    <a:pt x="21039" y="18037"/>
                  </a:cubicBezTo>
                  <a:lnTo>
                    <a:pt x="26563" y="14556"/>
                  </a:lnTo>
                  <a:cubicBezTo>
                    <a:pt x="26953" y="14311"/>
                    <a:pt x="27079" y="13799"/>
                    <a:pt x="26846" y="13400"/>
                  </a:cubicBezTo>
                  <a:lnTo>
                    <a:pt x="19262" y="425"/>
                  </a:lnTo>
                  <a:cubicBezTo>
                    <a:pt x="19102" y="152"/>
                    <a:pt x="18816" y="1"/>
                    <a:pt x="185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47"/>
          <p:cNvSpPr txBox="1">
            <a:spLocks noGrp="1"/>
          </p:cNvSpPr>
          <p:nvPr>
            <p:ph type="subTitle" idx="1"/>
          </p:nvPr>
        </p:nvSpPr>
        <p:spPr>
          <a:xfrm rot="-237">
            <a:off x="914250" y="1501324"/>
            <a:ext cx="4848215" cy="24437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s-MX" dirty="0"/>
              <a:t>Es el software de RStudio que permite poner aplicaciones web </a:t>
            </a:r>
            <a:r>
              <a:rPr lang="es-MX" dirty="0" err="1"/>
              <a:t>Shiny</a:t>
            </a:r>
            <a:r>
              <a:rPr lang="es-MX" dirty="0"/>
              <a:t> y documentos interactivos online.</a:t>
            </a:r>
          </a:p>
          <a:p>
            <a:pPr>
              <a:spcBef>
                <a:spcPts val="1600"/>
              </a:spcBef>
            </a:pPr>
            <a:r>
              <a:rPr lang="es-MX" b="1" dirty="0" err="1">
                <a:solidFill>
                  <a:srgbClr val="0070C0"/>
                </a:solidFill>
              </a:rPr>
              <a:t>Shiny</a:t>
            </a:r>
            <a:r>
              <a:rPr lang="es-MX" b="1" dirty="0">
                <a:solidFill>
                  <a:srgbClr val="0070C0"/>
                </a:solidFill>
              </a:rPr>
              <a:t> Server Open </a:t>
            </a:r>
            <a:r>
              <a:rPr lang="es-MX" b="1" dirty="0" err="1">
                <a:solidFill>
                  <a:srgbClr val="0070C0"/>
                </a:solidFill>
              </a:rPr>
              <a:t>Source</a:t>
            </a:r>
            <a:r>
              <a:rPr lang="es-MX" b="1" dirty="0">
                <a:solidFill>
                  <a:srgbClr val="0070C0"/>
                </a:solidFill>
              </a:rPr>
              <a:t>:</a:t>
            </a:r>
            <a:r>
              <a:rPr lang="es-MX" dirty="0"/>
              <a:t> Implementar aplicaciones </a:t>
            </a:r>
            <a:r>
              <a:rPr lang="es-MX" dirty="0" err="1"/>
              <a:t>Shiny</a:t>
            </a:r>
            <a:r>
              <a:rPr lang="es-MX" dirty="0"/>
              <a:t> en la Web. La seguridad, autentificación, ajuste, escalado, métricas y gestión van por cuenta de una.</a:t>
            </a:r>
          </a:p>
          <a:p>
            <a:pPr>
              <a:spcBef>
                <a:spcPts val="1600"/>
              </a:spcBef>
            </a:pPr>
            <a:r>
              <a:rPr lang="es-MX" b="1" dirty="0">
                <a:solidFill>
                  <a:srgbClr val="0070C0"/>
                </a:solidFill>
              </a:rPr>
              <a:t>RStudio </a:t>
            </a:r>
            <a:r>
              <a:rPr lang="es-MX" b="1" dirty="0" err="1">
                <a:solidFill>
                  <a:srgbClr val="0070C0"/>
                </a:solidFill>
              </a:rPr>
              <a:t>Connect</a:t>
            </a:r>
            <a:r>
              <a:rPr lang="es-MX" b="1" dirty="0">
                <a:solidFill>
                  <a:srgbClr val="0070C0"/>
                </a:solidFill>
              </a:rPr>
              <a:t>: </a:t>
            </a:r>
            <a:r>
              <a:rPr lang="es-MX" dirty="0"/>
              <a:t>Uso profesional y para proyectos colaborativos.</a:t>
            </a:r>
          </a:p>
          <a:p>
            <a:pPr>
              <a:spcBef>
                <a:spcPts val="1600"/>
              </a:spcBef>
            </a:pPr>
            <a:r>
              <a:rPr lang="es-MX" b="1" dirty="0">
                <a:solidFill>
                  <a:srgbClr val="0070C0"/>
                </a:solidFill>
              </a:rPr>
              <a:t>Shinyapps.io:</a:t>
            </a:r>
            <a:r>
              <a:rPr lang="es-MX" dirty="0"/>
              <a:t> Pagar un plan y bajo la infraestructura de RStudio</a:t>
            </a:r>
            <a:endParaRPr lang="en-US" dirty="0"/>
          </a:p>
        </p:txBody>
      </p:sp>
      <p:pic>
        <p:nvPicPr>
          <p:cNvPr id="1026" name="Picture 2" descr="14 Introducción a Shiny | Workshop CDSB 2021: Flujos de trabajo con RStudio  y creación de Shiny apps">
            <a:extLst>
              <a:ext uri="{FF2B5EF4-FFF2-40B4-BE49-F238E27FC236}">
                <a16:creationId xmlns:a16="http://schemas.microsoft.com/office/drawing/2014/main" id="{5BD12FFF-9C5F-4315-8A9B-1B58553C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74" y="0"/>
            <a:ext cx="1104826" cy="12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7"/>
          <p:cNvSpPr/>
          <p:nvPr/>
        </p:nvSpPr>
        <p:spPr>
          <a:xfrm rot="10800000">
            <a:off x="6286950" y="1280325"/>
            <a:ext cx="1942800" cy="19419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7"/>
          <p:cNvSpPr txBox="1">
            <a:spLocks noGrp="1"/>
          </p:cNvSpPr>
          <p:nvPr>
            <p:ph type="title"/>
          </p:nvPr>
        </p:nvSpPr>
        <p:spPr>
          <a:xfrm>
            <a:off x="720000" y="329849"/>
            <a:ext cx="5204700" cy="774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¿Qué es Shiny Server?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756" name="Google Shape;756;p47"/>
          <p:cNvGrpSpPr/>
          <p:nvPr/>
        </p:nvGrpSpPr>
        <p:grpSpPr>
          <a:xfrm>
            <a:off x="6049367" y="1492916"/>
            <a:ext cx="2103895" cy="3650586"/>
            <a:chOff x="3428125" y="379975"/>
            <a:chExt cx="962925" cy="1670825"/>
          </a:xfrm>
        </p:grpSpPr>
        <p:sp>
          <p:nvSpPr>
            <p:cNvPr id="757" name="Google Shape;757;p47"/>
            <p:cNvSpPr/>
            <p:nvPr/>
          </p:nvSpPr>
          <p:spPr>
            <a:xfrm>
              <a:off x="3746350" y="1778675"/>
              <a:ext cx="179025" cy="272125"/>
            </a:xfrm>
            <a:custGeom>
              <a:avLst/>
              <a:gdLst/>
              <a:ahLst/>
              <a:cxnLst/>
              <a:rect l="l" t="t" r="r" b="b"/>
              <a:pathLst>
                <a:path w="7161" h="10885" extrusionOk="0">
                  <a:moveTo>
                    <a:pt x="3403" y="0"/>
                  </a:moveTo>
                  <a:lnTo>
                    <a:pt x="3403" y="1"/>
                  </a:lnTo>
                  <a:lnTo>
                    <a:pt x="3403" y="1"/>
                  </a:lnTo>
                  <a:lnTo>
                    <a:pt x="3403" y="0"/>
                  </a:lnTo>
                  <a:close/>
                  <a:moveTo>
                    <a:pt x="3403" y="1"/>
                  </a:moveTo>
                  <a:lnTo>
                    <a:pt x="3982" y="7803"/>
                  </a:lnTo>
                  <a:cubicBezTo>
                    <a:pt x="4029" y="8432"/>
                    <a:pt x="3659" y="9019"/>
                    <a:pt x="3069" y="9248"/>
                  </a:cubicBezTo>
                  <a:lnTo>
                    <a:pt x="303" y="10318"/>
                  </a:lnTo>
                  <a:cubicBezTo>
                    <a:pt x="1" y="10434"/>
                    <a:pt x="84" y="10885"/>
                    <a:pt x="409" y="10885"/>
                  </a:cubicBezTo>
                  <a:lnTo>
                    <a:pt x="6267" y="10885"/>
                  </a:lnTo>
                  <a:cubicBezTo>
                    <a:pt x="6829" y="10885"/>
                    <a:pt x="7161" y="10255"/>
                    <a:pt x="6845" y="9791"/>
                  </a:cubicBezTo>
                  <a:cubicBezTo>
                    <a:pt x="6595" y="9425"/>
                    <a:pt x="6379" y="9011"/>
                    <a:pt x="6324" y="8621"/>
                  </a:cubicBezTo>
                  <a:cubicBezTo>
                    <a:pt x="6178" y="7573"/>
                    <a:pt x="6560" y="1"/>
                    <a:pt x="6560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3746325" y="1989250"/>
              <a:ext cx="179050" cy="61550"/>
            </a:xfrm>
            <a:custGeom>
              <a:avLst/>
              <a:gdLst/>
              <a:ahLst/>
              <a:cxnLst/>
              <a:rect l="l" t="t" r="r" b="b"/>
              <a:pathLst>
                <a:path w="7162" h="2462" extrusionOk="0">
                  <a:moveTo>
                    <a:pt x="3888" y="1"/>
                  </a:moveTo>
                  <a:cubicBezTo>
                    <a:pt x="3745" y="370"/>
                    <a:pt x="3456" y="675"/>
                    <a:pt x="3069" y="825"/>
                  </a:cubicBezTo>
                  <a:lnTo>
                    <a:pt x="304" y="1895"/>
                  </a:lnTo>
                  <a:cubicBezTo>
                    <a:pt x="1" y="2011"/>
                    <a:pt x="85" y="2462"/>
                    <a:pt x="410" y="2462"/>
                  </a:cubicBezTo>
                  <a:lnTo>
                    <a:pt x="6268" y="2462"/>
                  </a:lnTo>
                  <a:cubicBezTo>
                    <a:pt x="6830" y="2462"/>
                    <a:pt x="7162" y="1832"/>
                    <a:pt x="6844" y="1368"/>
                  </a:cubicBezTo>
                  <a:cubicBezTo>
                    <a:pt x="6700" y="1154"/>
                    <a:pt x="6566" y="923"/>
                    <a:pt x="6469" y="691"/>
                  </a:cubicBezTo>
                  <a:cubicBezTo>
                    <a:pt x="6195" y="847"/>
                    <a:pt x="5874" y="978"/>
                    <a:pt x="5554" y="978"/>
                  </a:cubicBezTo>
                  <a:cubicBezTo>
                    <a:pt x="5280" y="978"/>
                    <a:pt x="5008" y="882"/>
                    <a:pt x="4767" y="623"/>
                  </a:cubicBezTo>
                  <a:cubicBezTo>
                    <a:pt x="4432" y="263"/>
                    <a:pt x="4116" y="88"/>
                    <a:pt x="3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4170325" y="1778675"/>
              <a:ext cx="220725" cy="272125"/>
            </a:xfrm>
            <a:custGeom>
              <a:avLst/>
              <a:gdLst/>
              <a:ahLst/>
              <a:cxnLst/>
              <a:rect l="l" t="t" r="r" b="b"/>
              <a:pathLst>
                <a:path w="8829" h="10885" extrusionOk="0">
                  <a:moveTo>
                    <a:pt x="1" y="0"/>
                  </a:moveTo>
                  <a:cubicBezTo>
                    <a:pt x="1" y="0"/>
                    <a:pt x="2271" y="6160"/>
                    <a:pt x="2684" y="7792"/>
                  </a:cubicBezTo>
                  <a:cubicBezTo>
                    <a:pt x="2920" y="8723"/>
                    <a:pt x="2847" y="9599"/>
                    <a:pt x="2741" y="10179"/>
                  </a:cubicBezTo>
                  <a:cubicBezTo>
                    <a:pt x="2674" y="10547"/>
                    <a:pt x="2955" y="10885"/>
                    <a:pt x="3330" y="10885"/>
                  </a:cubicBezTo>
                  <a:lnTo>
                    <a:pt x="8506" y="10885"/>
                  </a:lnTo>
                  <a:cubicBezTo>
                    <a:pt x="8719" y="10885"/>
                    <a:pt x="8829" y="10621"/>
                    <a:pt x="8672" y="10476"/>
                  </a:cubicBezTo>
                  <a:cubicBezTo>
                    <a:pt x="8282" y="10115"/>
                    <a:pt x="7630" y="9852"/>
                    <a:pt x="7111" y="9686"/>
                  </a:cubicBezTo>
                  <a:cubicBezTo>
                    <a:pt x="6571" y="9514"/>
                    <a:pt x="6098" y="9180"/>
                    <a:pt x="5762" y="8723"/>
                  </a:cubicBezTo>
                  <a:lnTo>
                    <a:pt x="5409" y="8242"/>
                  </a:lnTo>
                  <a:cubicBezTo>
                    <a:pt x="5074" y="7786"/>
                    <a:pt x="4849" y="7259"/>
                    <a:pt x="4753" y="6702"/>
                  </a:cubicBezTo>
                  <a:lnTo>
                    <a:pt x="3585" y="0"/>
                  </a:ln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4237150" y="1991850"/>
              <a:ext cx="153875" cy="58925"/>
            </a:xfrm>
            <a:custGeom>
              <a:avLst/>
              <a:gdLst/>
              <a:ahLst/>
              <a:cxnLst/>
              <a:rect l="l" t="t" r="r" b="b"/>
              <a:pathLst>
                <a:path w="6155" h="2357" extrusionOk="0">
                  <a:moveTo>
                    <a:pt x="2945" y="0"/>
                  </a:moveTo>
                  <a:cubicBezTo>
                    <a:pt x="2565" y="115"/>
                    <a:pt x="2241" y="330"/>
                    <a:pt x="2032" y="629"/>
                  </a:cubicBezTo>
                  <a:cubicBezTo>
                    <a:pt x="1825" y="925"/>
                    <a:pt x="1546" y="1056"/>
                    <a:pt x="1235" y="1056"/>
                  </a:cubicBezTo>
                  <a:cubicBezTo>
                    <a:pt x="899" y="1056"/>
                    <a:pt x="525" y="902"/>
                    <a:pt x="167" y="635"/>
                  </a:cubicBezTo>
                  <a:cubicBezTo>
                    <a:pt x="161" y="1025"/>
                    <a:pt x="119" y="1373"/>
                    <a:pt x="68" y="1652"/>
                  </a:cubicBezTo>
                  <a:cubicBezTo>
                    <a:pt x="1" y="2019"/>
                    <a:pt x="282" y="2357"/>
                    <a:pt x="656" y="2357"/>
                  </a:cubicBezTo>
                  <a:lnTo>
                    <a:pt x="5833" y="2357"/>
                  </a:lnTo>
                  <a:cubicBezTo>
                    <a:pt x="6046" y="2357"/>
                    <a:pt x="6154" y="2094"/>
                    <a:pt x="5999" y="1949"/>
                  </a:cubicBezTo>
                  <a:cubicBezTo>
                    <a:pt x="5609" y="1588"/>
                    <a:pt x="4957" y="1325"/>
                    <a:pt x="4437" y="1159"/>
                  </a:cubicBezTo>
                  <a:cubicBezTo>
                    <a:pt x="3898" y="987"/>
                    <a:pt x="3425" y="653"/>
                    <a:pt x="3089" y="196"/>
                  </a:cubicBezTo>
                  <a:lnTo>
                    <a:pt x="2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3788500" y="936825"/>
              <a:ext cx="478475" cy="851925"/>
            </a:xfrm>
            <a:custGeom>
              <a:avLst/>
              <a:gdLst/>
              <a:ahLst/>
              <a:cxnLst/>
              <a:rect l="l" t="t" r="r" b="b"/>
              <a:pathLst>
                <a:path w="19139" h="34077" extrusionOk="0">
                  <a:moveTo>
                    <a:pt x="2630" y="0"/>
                  </a:moveTo>
                  <a:cubicBezTo>
                    <a:pt x="1534" y="3872"/>
                    <a:pt x="0" y="6027"/>
                    <a:pt x="365" y="13990"/>
                  </a:cubicBezTo>
                  <a:cubicBezTo>
                    <a:pt x="730" y="21951"/>
                    <a:pt x="1425" y="34076"/>
                    <a:pt x="1425" y="34076"/>
                  </a:cubicBezTo>
                  <a:lnTo>
                    <a:pt x="8396" y="34076"/>
                  </a:lnTo>
                  <a:lnTo>
                    <a:pt x="6501" y="6903"/>
                  </a:lnTo>
                  <a:lnTo>
                    <a:pt x="11651" y="34076"/>
                  </a:lnTo>
                  <a:lnTo>
                    <a:pt x="19138" y="34076"/>
                  </a:lnTo>
                  <a:cubicBezTo>
                    <a:pt x="19138" y="34076"/>
                    <a:pt x="18809" y="30534"/>
                    <a:pt x="17823" y="27392"/>
                  </a:cubicBezTo>
                  <a:cubicBezTo>
                    <a:pt x="16837" y="24252"/>
                    <a:pt x="16216" y="20782"/>
                    <a:pt x="15851" y="16253"/>
                  </a:cubicBezTo>
                  <a:cubicBezTo>
                    <a:pt x="15486" y="11724"/>
                    <a:pt x="12856" y="3324"/>
                    <a:pt x="11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3844275" y="936825"/>
              <a:ext cx="277125" cy="131150"/>
            </a:xfrm>
            <a:custGeom>
              <a:avLst/>
              <a:gdLst/>
              <a:ahLst/>
              <a:cxnLst/>
              <a:rect l="l" t="t" r="r" b="b"/>
              <a:pathLst>
                <a:path w="11085" h="5246" extrusionOk="0">
                  <a:moveTo>
                    <a:pt x="399" y="0"/>
                  </a:moveTo>
                  <a:cubicBezTo>
                    <a:pt x="271" y="452"/>
                    <a:pt x="137" y="880"/>
                    <a:pt x="1" y="1297"/>
                  </a:cubicBezTo>
                  <a:cubicBezTo>
                    <a:pt x="675" y="1930"/>
                    <a:pt x="1874" y="2385"/>
                    <a:pt x="4270" y="2558"/>
                  </a:cubicBezTo>
                  <a:cubicBezTo>
                    <a:pt x="6787" y="2738"/>
                    <a:pt x="7942" y="5245"/>
                    <a:pt x="10537" y="5245"/>
                  </a:cubicBezTo>
                  <a:cubicBezTo>
                    <a:pt x="10712" y="5245"/>
                    <a:pt x="10895" y="5234"/>
                    <a:pt x="11084" y="5209"/>
                  </a:cubicBezTo>
                  <a:cubicBezTo>
                    <a:pt x="10425" y="3089"/>
                    <a:pt x="9765" y="1209"/>
                    <a:pt x="9274" y="0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3948275" y="945950"/>
              <a:ext cx="2775" cy="163475"/>
            </a:xfrm>
            <a:custGeom>
              <a:avLst/>
              <a:gdLst/>
              <a:ahLst/>
              <a:cxnLst/>
              <a:rect l="l" t="t" r="r" b="b"/>
              <a:pathLst>
                <a:path w="111" h="6539" fill="none" extrusionOk="0">
                  <a:moveTo>
                    <a:pt x="110" y="6538"/>
                  </a:moveTo>
                  <a:lnTo>
                    <a:pt x="0" y="1"/>
                  </a:lnTo>
                </a:path>
              </a:pathLst>
            </a:custGeom>
            <a:noFill/>
            <a:ln w="150" cap="flat" cmpd="sng">
              <a:solidFill>
                <a:srgbClr val="4C2B1E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3926975" y="945950"/>
              <a:ext cx="24075" cy="130300"/>
            </a:xfrm>
            <a:custGeom>
              <a:avLst/>
              <a:gdLst/>
              <a:ahLst/>
              <a:cxnLst/>
              <a:rect l="l" t="t" r="r" b="b"/>
              <a:pathLst>
                <a:path w="963" h="5212" fill="none" extrusionOk="0">
                  <a:moveTo>
                    <a:pt x="0" y="1"/>
                  </a:moveTo>
                  <a:lnTo>
                    <a:pt x="0" y="3677"/>
                  </a:lnTo>
                  <a:cubicBezTo>
                    <a:pt x="0" y="4920"/>
                    <a:pt x="962" y="5212"/>
                    <a:pt x="962" y="5212"/>
                  </a:cubicBezTo>
                </a:path>
              </a:pathLst>
            </a:custGeom>
            <a:noFill/>
            <a:ln w="150" cap="flat" cmpd="sng">
              <a:solidFill>
                <a:srgbClr val="4C2B1E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4040175" y="936825"/>
              <a:ext cx="75700" cy="112700"/>
            </a:xfrm>
            <a:custGeom>
              <a:avLst/>
              <a:gdLst/>
              <a:ahLst/>
              <a:cxnLst/>
              <a:rect l="l" t="t" r="r" b="b"/>
              <a:pathLst>
                <a:path w="3028" h="4508" extrusionOk="0">
                  <a:moveTo>
                    <a:pt x="0" y="0"/>
                  </a:moveTo>
                  <a:cubicBezTo>
                    <a:pt x="38" y="743"/>
                    <a:pt x="365" y="3381"/>
                    <a:pt x="3027" y="4508"/>
                  </a:cubicBezTo>
                  <a:cubicBezTo>
                    <a:pt x="2444" y="2677"/>
                    <a:pt x="1874" y="1073"/>
                    <a:pt x="1438" y="0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3883575" y="379975"/>
              <a:ext cx="228175" cy="180000"/>
            </a:xfrm>
            <a:custGeom>
              <a:avLst/>
              <a:gdLst/>
              <a:ahLst/>
              <a:cxnLst/>
              <a:rect l="l" t="t" r="r" b="b"/>
              <a:pathLst>
                <a:path w="9127" h="7200" extrusionOk="0">
                  <a:moveTo>
                    <a:pt x="5376" y="0"/>
                  </a:moveTo>
                  <a:cubicBezTo>
                    <a:pt x="4785" y="0"/>
                    <a:pt x="4439" y="157"/>
                    <a:pt x="4439" y="157"/>
                  </a:cubicBezTo>
                  <a:lnTo>
                    <a:pt x="3666" y="318"/>
                  </a:lnTo>
                  <a:cubicBezTo>
                    <a:pt x="3513" y="347"/>
                    <a:pt x="3357" y="350"/>
                    <a:pt x="3197" y="350"/>
                  </a:cubicBezTo>
                  <a:cubicBezTo>
                    <a:pt x="3163" y="350"/>
                    <a:pt x="3128" y="350"/>
                    <a:pt x="3093" y="350"/>
                  </a:cubicBezTo>
                  <a:cubicBezTo>
                    <a:pt x="2703" y="350"/>
                    <a:pt x="2286" y="365"/>
                    <a:pt x="1813" y="736"/>
                  </a:cubicBezTo>
                  <a:cubicBezTo>
                    <a:pt x="1101" y="1292"/>
                    <a:pt x="1055" y="2228"/>
                    <a:pt x="1338" y="3403"/>
                  </a:cubicBezTo>
                  <a:cubicBezTo>
                    <a:pt x="1621" y="4579"/>
                    <a:pt x="1247" y="5109"/>
                    <a:pt x="698" y="5593"/>
                  </a:cubicBezTo>
                  <a:cubicBezTo>
                    <a:pt x="457" y="5806"/>
                    <a:pt x="282" y="6084"/>
                    <a:pt x="168" y="6354"/>
                  </a:cubicBezTo>
                  <a:cubicBezTo>
                    <a:pt x="0" y="6756"/>
                    <a:pt x="306" y="7200"/>
                    <a:pt x="742" y="7200"/>
                  </a:cubicBezTo>
                  <a:lnTo>
                    <a:pt x="8916" y="7200"/>
                  </a:lnTo>
                  <a:cubicBezTo>
                    <a:pt x="8916" y="7200"/>
                    <a:pt x="9126" y="6570"/>
                    <a:pt x="8742" y="5137"/>
                  </a:cubicBezTo>
                  <a:cubicBezTo>
                    <a:pt x="8359" y="3703"/>
                    <a:pt x="7747" y="3785"/>
                    <a:pt x="7519" y="2488"/>
                  </a:cubicBezTo>
                  <a:cubicBezTo>
                    <a:pt x="7290" y="1192"/>
                    <a:pt x="7037" y="240"/>
                    <a:pt x="6003" y="57"/>
                  </a:cubicBezTo>
                  <a:cubicBezTo>
                    <a:pt x="5772" y="16"/>
                    <a:pt x="5562" y="0"/>
                    <a:pt x="5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3428125" y="518750"/>
              <a:ext cx="485950" cy="362600"/>
            </a:xfrm>
            <a:custGeom>
              <a:avLst/>
              <a:gdLst/>
              <a:ahLst/>
              <a:cxnLst/>
              <a:rect l="l" t="t" r="r" b="b"/>
              <a:pathLst>
                <a:path w="19438" h="14504" extrusionOk="0">
                  <a:moveTo>
                    <a:pt x="1798" y="1"/>
                  </a:moveTo>
                  <a:cubicBezTo>
                    <a:pt x="987" y="1"/>
                    <a:pt x="61" y="33"/>
                    <a:pt x="61" y="33"/>
                  </a:cubicBezTo>
                  <a:cubicBezTo>
                    <a:pt x="61" y="33"/>
                    <a:pt x="1" y="312"/>
                    <a:pt x="378" y="349"/>
                  </a:cubicBezTo>
                  <a:cubicBezTo>
                    <a:pt x="755" y="385"/>
                    <a:pt x="1936" y="410"/>
                    <a:pt x="1936" y="410"/>
                  </a:cubicBezTo>
                  <a:cubicBezTo>
                    <a:pt x="1936" y="410"/>
                    <a:pt x="1631" y="1190"/>
                    <a:pt x="1583" y="1530"/>
                  </a:cubicBezTo>
                  <a:cubicBezTo>
                    <a:pt x="1539" y="1835"/>
                    <a:pt x="2041" y="2344"/>
                    <a:pt x="2862" y="2344"/>
                  </a:cubicBezTo>
                  <a:cubicBezTo>
                    <a:pt x="2959" y="2344"/>
                    <a:pt x="3060" y="2337"/>
                    <a:pt x="3166" y="2322"/>
                  </a:cubicBezTo>
                  <a:cubicBezTo>
                    <a:pt x="3166" y="2322"/>
                    <a:pt x="6343" y="8202"/>
                    <a:pt x="7220" y="9966"/>
                  </a:cubicBezTo>
                  <a:cubicBezTo>
                    <a:pt x="8096" y="11732"/>
                    <a:pt x="8901" y="13351"/>
                    <a:pt x="10653" y="14240"/>
                  </a:cubicBezTo>
                  <a:cubicBezTo>
                    <a:pt x="11016" y="14424"/>
                    <a:pt x="11380" y="14504"/>
                    <a:pt x="11738" y="14504"/>
                  </a:cubicBezTo>
                  <a:cubicBezTo>
                    <a:pt x="13113" y="14504"/>
                    <a:pt x="14413" y="13335"/>
                    <a:pt x="15291" y="12390"/>
                  </a:cubicBezTo>
                  <a:cubicBezTo>
                    <a:pt x="16399" y="11196"/>
                    <a:pt x="18286" y="9480"/>
                    <a:pt x="18286" y="9480"/>
                  </a:cubicBezTo>
                  <a:lnTo>
                    <a:pt x="19437" y="2589"/>
                  </a:lnTo>
                  <a:lnTo>
                    <a:pt x="19437" y="2589"/>
                  </a:lnTo>
                  <a:cubicBezTo>
                    <a:pt x="18140" y="3028"/>
                    <a:pt x="11931" y="9771"/>
                    <a:pt x="11931" y="9771"/>
                  </a:cubicBezTo>
                  <a:lnTo>
                    <a:pt x="4919" y="1895"/>
                  </a:lnTo>
                  <a:cubicBezTo>
                    <a:pt x="4919" y="1895"/>
                    <a:pt x="3458" y="106"/>
                    <a:pt x="2801" y="33"/>
                  </a:cubicBezTo>
                  <a:cubicBezTo>
                    <a:pt x="2582" y="9"/>
                    <a:pt x="2204" y="1"/>
                    <a:pt x="1798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3842800" y="573200"/>
              <a:ext cx="277650" cy="379625"/>
            </a:xfrm>
            <a:custGeom>
              <a:avLst/>
              <a:gdLst/>
              <a:ahLst/>
              <a:cxnLst/>
              <a:rect l="l" t="t" r="r" b="b"/>
              <a:pathLst>
                <a:path w="11106" h="15185" extrusionOk="0">
                  <a:moveTo>
                    <a:pt x="8237" y="1"/>
                  </a:moveTo>
                  <a:lnTo>
                    <a:pt x="4055" y="119"/>
                  </a:lnTo>
                  <a:lnTo>
                    <a:pt x="2850" y="411"/>
                  </a:lnTo>
                  <a:cubicBezTo>
                    <a:pt x="2850" y="411"/>
                    <a:pt x="2722" y="996"/>
                    <a:pt x="2229" y="2566"/>
                  </a:cubicBezTo>
                  <a:cubicBezTo>
                    <a:pt x="1736" y="4137"/>
                    <a:pt x="403" y="4776"/>
                    <a:pt x="202" y="6236"/>
                  </a:cubicBezTo>
                  <a:cubicBezTo>
                    <a:pt x="1" y="7697"/>
                    <a:pt x="933" y="8045"/>
                    <a:pt x="1115" y="9268"/>
                  </a:cubicBezTo>
                  <a:cubicBezTo>
                    <a:pt x="1298" y="10492"/>
                    <a:pt x="20" y="15185"/>
                    <a:pt x="20" y="15185"/>
                  </a:cubicBezTo>
                  <a:lnTo>
                    <a:pt x="9935" y="15185"/>
                  </a:lnTo>
                  <a:cubicBezTo>
                    <a:pt x="9406" y="14417"/>
                    <a:pt x="8913" y="12829"/>
                    <a:pt x="9059" y="11405"/>
                  </a:cubicBezTo>
                  <a:cubicBezTo>
                    <a:pt x="9205" y="9981"/>
                    <a:pt x="11105" y="6598"/>
                    <a:pt x="11105" y="6598"/>
                  </a:cubicBezTo>
                  <a:lnTo>
                    <a:pt x="9972" y="668"/>
                  </a:lnTo>
                  <a:lnTo>
                    <a:pt x="8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3954525" y="658625"/>
              <a:ext cx="165925" cy="294200"/>
            </a:xfrm>
            <a:custGeom>
              <a:avLst/>
              <a:gdLst/>
              <a:ahLst/>
              <a:cxnLst/>
              <a:rect l="l" t="t" r="r" b="b"/>
              <a:pathLst>
                <a:path w="6637" h="11768" extrusionOk="0">
                  <a:moveTo>
                    <a:pt x="4282" y="1"/>
                  </a:moveTo>
                  <a:cubicBezTo>
                    <a:pt x="4282" y="1"/>
                    <a:pt x="3392" y="3072"/>
                    <a:pt x="1937" y="4176"/>
                  </a:cubicBezTo>
                  <a:cubicBezTo>
                    <a:pt x="483" y="5279"/>
                    <a:pt x="1" y="6158"/>
                    <a:pt x="1202" y="7917"/>
                  </a:cubicBezTo>
                  <a:cubicBezTo>
                    <a:pt x="2281" y="9499"/>
                    <a:pt x="3074" y="10278"/>
                    <a:pt x="3351" y="11768"/>
                  </a:cubicBezTo>
                  <a:lnTo>
                    <a:pt x="5466" y="11768"/>
                  </a:lnTo>
                  <a:cubicBezTo>
                    <a:pt x="4937" y="11000"/>
                    <a:pt x="4444" y="9412"/>
                    <a:pt x="4590" y="7988"/>
                  </a:cubicBezTo>
                  <a:cubicBezTo>
                    <a:pt x="4736" y="6563"/>
                    <a:pt x="6636" y="3181"/>
                    <a:pt x="6636" y="3181"/>
                  </a:cubicBezTo>
                  <a:lnTo>
                    <a:pt x="6161" y="694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4033975" y="588150"/>
              <a:ext cx="278325" cy="444275"/>
            </a:xfrm>
            <a:custGeom>
              <a:avLst/>
              <a:gdLst/>
              <a:ahLst/>
              <a:cxnLst/>
              <a:rect l="l" t="t" r="r" b="b"/>
              <a:pathLst>
                <a:path w="11133" h="17771" extrusionOk="0">
                  <a:moveTo>
                    <a:pt x="2018" y="1"/>
                  </a:moveTo>
                  <a:cubicBezTo>
                    <a:pt x="525" y="1"/>
                    <a:pt x="0" y="5092"/>
                    <a:pt x="1443" y="6302"/>
                  </a:cubicBezTo>
                  <a:cubicBezTo>
                    <a:pt x="1861" y="6653"/>
                    <a:pt x="2263" y="6743"/>
                    <a:pt x="2564" y="6743"/>
                  </a:cubicBezTo>
                  <a:cubicBezTo>
                    <a:pt x="2877" y="6743"/>
                    <a:pt x="3082" y="6646"/>
                    <a:pt x="3082" y="6646"/>
                  </a:cubicBezTo>
                  <a:lnTo>
                    <a:pt x="6215" y="11391"/>
                  </a:lnTo>
                  <a:lnTo>
                    <a:pt x="857" y="16187"/>
                  </a:lnTo>
                  <a:cubicBezTo>
                    <a:pt x="1175" y="17024"/>
                    <a:pt x="2112" y="17770"/>
                    <a:pt x="2112" y="17770"/>
                  </a:cubicBezTo>
                  <a:cubicBezTo>
                    <a:pt x="2112" y="17770"/>
                    <a:pt x="7650" y="14873"/>
                    <a:pt x="9319" y="14045"/>
                  </a:cubicBezTo>
                  <a:cubicBezTo>
                    <a:pt x="10987" y="13217"/>
                    <a:pt x="11133" y="10856"/>
                    <a:pt x="10281" y="9565"/>
                  </a:cubicBezTo>
                  <a:cubicBezTo>
                    <a:pt x="9429" y="8274"/>
                    <a:pt x="7992" y="6253"/>
                    <a:pt x="6409" y="4282"/>
                  </a:cubicBezTo>
                  <a:cubicBezTo>
                    <a:pt x="4826" y="2310"/>
                    <a:pt x="3670" y="658"/>
                    <a:pt x="2325" y="70"/>
                  </a:cubicBezTo>
                  <a:cubicBezTo>
                    <a:pt x="2219" y="23"/>
                    <a:pt x="2116" y="1"/>
                    <a:pt x="2018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4189325" y="840025"/>
              <a:ext cx="38375" cy="32925"/>
            </a:xfrm>
            <a:custGeom>
              <a:avLst/>
              <a:gdLst/>
              <a:ahLst/>
              <a:cxnLst/>
              <a:rect l="l" t="t" r="r" b="b"/>
              <a:pathLst>
                <a:path w="1535" h="1317" fill="none" extrusionOk="0">
                  <a:moveTo>
                    <a:pt x="1" y="1316"/>
                  </a:moveTo>
                  <a:lnTo>
                    <a:pt x="1535" y="1"/>
                  </a:lnTo>
                </a:path>
              </a:pathLst>
            </a:custGeom>
            <a:noFill/>
            <a:ln w="150" cap="flat" cmpd="sng">
              <a:solidFill>
                <a:srgbClr val="B83D3D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4052525" y="703925"/>
              <a:ext cx="58475" cy="52825"/>
            </a:xfrm>
            <a:custGeom>
              <a:avLst/>
              <a:gdLst/>
              <a:ahLst/>
              <a:cxnLst/>
              <a:rect l="l" t="t" r="r" b="b"/>
              <a:pathLst>
                <a:path w="2339" h="2113" extrusionOk="0">
                  <a:moveTo>
                    <a:pt x="621" y="1"/>
                  </a:moveTo>
                  <a:cubicBezTo>
                    <a:pt x="389" y="1"/>
                    <a:pt x="157" y="102"/>
                    <a:pt x="0" y="309"/>
                  </a:cubicBezTo>
                  <a:cubicBezTo>
                    <a:pt x="136" y="898"/>
                    <a:pt x="365" y="1389"/>
                    <a:pt x="701" y="1672"/>
                  </a:cubicBezTo>
                  <a:cubicBezTo>
                    <a:pt x="1119" y="2023"/>
                    <a:pt x="1520" y="2112"/>
                    <a:pt x="1820" y="2112"/>
                  </a:cubicBezTo>
                  <a:cubicBezTo>
                    <a:pt x="2134" y="2112"/>
                    <a:pt x="2339" y="2015"/>
                    <a:pt x="2339" y="2015"/>
                  </a:cubicBezTo>
                  <a:lnTo>
                    <a:pt x="1278" y="360"/>
                  </a:lnTo>
                  <a:cubicBezTo>
                    <a:pt x="1126" y="122"/>
                    <a:pt x="874" y="1"/>
                    <a:pt x="621" y="1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3475750" y="529375"/>
              <a:ext cx="48200" cy="37450"/>
            </a:xfrm>
            <a:custGeom>
              <a:avLst/>
              <a:gdLst/>
              <a:ahLst/>
              <a:cxnLst/>
              <a:rect l="l" t="t" r="r" b="b"/>
              <a:pathLst>
                <a:path w="1928" h="1498" fill="none" extrusionOk="0">
                  <a:moveTo>
                    <a:pt x="722" y="1"/>
                  </a:moveTo>
                  <a:lnTo>
                    <a:pt x="1" y="1178"/>
                  </a:lnTo>
                  <a:lnTo>
                    <a:pt x="85" y="1224"/>
                  </a:lnTo>
                  <a:cubicBezTo>
                    <a:pt x="238" y="1306"/>
                    <a:pt x="425" y="1284"/>
                    <a:pt x="553" y="1169"/>
                  </a:cubicBezTo>
                  <a:lnTo>
                    <a:pt x="951" y="813"/>
                  </a:lnTo>
                  <a:cubicBezTo>
                    <a:pt x="951" y="813"/>
                    <a:pt x="1142" y="1498"/>
                    <a:pt x="1927" y="1361"/>
                  </a:cubicBezTo>
                </a:path>
              </a:pathLst>
            </a:custGeom>
            <a:noFill/>
            <a:ln w="150" cap="flat" cmpd="sng">
              <a:solidFill>
                <a:srgbClr val="B83D3D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4073700" y="1756775"/>
              <a:ext cx="193275" cy="31975"/>
            </a:xfrm>
            <a:custGeom>
              <a:avLst/>
              <a:gdLst/>
              <a:ahLst/>
              <a:cxnLst/>
              <a:rect l="l" t="t" r="r" b="b"/>
              <a:pathLst>
                <a:path w="7731" h="1279" extrusionOk="0">
                  <a:moveTo>
                    <a:pt x="1" y="0"/>
                  </a:moveTo>
                  <a:lnTo>
                    <a:pt x="243" y="1278"/>
                  </a:lnTo>
                  <a:lnTo>
                    <a:pt x="7730" y="1278"/>
                  </a:lnTo>
                  <a:cubicBezTo>
                    <a:pt x="7730" y="1278"/>
                    <a:pt x="7685" y="783"/>
                    <a:pt x="7576" y="0"/>
                  </a:cubicBez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3822275" y="1756775"/>
              <a:ext cx="176175" cy="31975"/>
            </a:xfrm>
            <a:custGeom>
              <a:avLst/>
              <a:gdLst/>
              <a:ahLst/>
              <a:cxnLst/>
              <a:rect l="l" t="t" r="r" b="b"/>
              <a:pathLst>
                <a:path w="7047" h="1279" extrusionOk="0">
                  <a:moveTo>
                    <a:pt x="1" y="0"/>
                  </a:moveTo>
                  <a:cubicBezTo>
                    <a:pt x="47" y="811"/>
                    <a:pt x="74" y="1278"/>
                    <a:pt x="74" y="1278"/>
                  </a:cubicBezTo>
                  <a:lnTo>
                    <a:pt x="7046" y="1278"/>
                  </a:lnTo>
                  <a:lnTo>
                    <a:pt x="6956" y="0"/>
                  </a:lnTo>
                  <a:close/>
                </a:path>
              </a:pathLst>
            </a:custGeom>
            <a:solidFill>
              <a:srgbClr val="0A0A0A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3726375" y="730225"/>
              <a:ext cx="30725" cy="48675"/>
            </a:xfrm>
            <a:custGeom>
              <a:avLst/>
              <a:gdLst/>
              <a:ahLst/>
              <a:cxnLst/>
              <a:rect l="l" t="t" r="r" b="b"/>
              <a:pathLst>
                <a:path w="1229" h="1947" extrusionOk="0">
                  <a:moveTo>
                    <a:pt x="1228" y="1"/>
                  </a:moveTo>
                  <a:cubicBezTo>
                    <a:pt x="493" y="777"/>
                    <a:pt x="1" y="1312"/>
                    <a:pt x="1" y="1312"/>
                  </a:cubicBezTo>
                  <a:lnTo>
                    <a:pt x="535" y="1834"/>
                  </a:lnTo>
                  <a:cubicBezTo>
                    <a:pt x="615" y="1912"/>
                    <a:pt x="711" y="1946"/>
                    <a:pt x="805" y="1946"/>
                  </a:cubicBezTo>
                  <a:cubicBezTo>
                    <a:pt x="1013" y="1946"/>
                    <a:pt x="1211" y="1778"/>
                    <a:pt x="1198" y="1533"/>
                  </a:cubicBezTo>
                  <a:cubicBezTo>
                    <a:pt x="1172" y="1062"/>
                    <a:pt x="1167" y="500"/>
                    <a:pt x="1228" y="1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3926575" y="417050"/>
              <a:ext cx="122150" cy="217350"/>
            </a:xfrm>
            <a:custGeom>
              <a:avLst/>
              <a:gdLst/>
              <a:ahLst/>
              <a:cxnLst/>
              <a:rect l="l" t="t" r="r" b="b"/>
              <a:pathLst>
                <a:path w="4886" h="8694" extrusionOk="0">
                  <a:moveTo>
                    <a:pt x="3024" y="1"/>
                  </a:moveTo>
                  <a:lnTo>
                    <a:pt x="3024" y="1"/>
                  </a:lnTo>
                  <a:cubicBezTo>
                    <a:pt x="2455" y="402"/>
                    <a:pt x="1830" y="582"/>
                    <a:pt x="1428" y="662"/>
                  </a:cubicBezTo>
                  <a:cubicBezTo>
                    <a:pt x="1186" y="710"/>
                    <a:pt x="1009" y="916"/>
                    <a:pt x="1003" y="1163"/>
                  </a:cubicBezTo>
                  <a:cubicBezTo>
                    <a:pt x="992" y="1589"/>
                    <a:pt x="953" y="2240"/>
                    <a:pt x="823" y="2731"/>
                  </a:cubicBezTo>
                  <a:cubicBezTo>
                    <a:pt x="644" y="3409"/>
                    <a:pt x="338" y="4538"/>
                    <a:pt x="1226" y="4538"/>
                  </a:cubicBezTo>
                  <a:cubicBezTo>
                    <a:pt x="1380" y="4538"/>
                    <a:pt x="1568" y="4504"/>
                    <a:pt x="1799" y="4429"/>
                  </a:cubicBezTo>
                  <a:lnTo>
                    <a:pt x="1799" y="4429"/>
                  </a:lnTo>
                  <a:lnTo>
                    <a:pt x="1542" y="6059"/>
                  </a:lnTo>
                  <a:lnTo>
                    <a:pt x="704" y="6365"/>
                  </a:lnTo>
                  <a:cubicBezTo>
                    <a:pt x="704" y="6365"/>
                    <a:pt x="1" y="8693"/>
                    <a:pt x="1608" y="8693"/>
                  </a:cubicBezTo>
                  <a:cubicBezTo>
                    <a:pt x="3215" y="8693"/>
                    <a:pt x="4603" y="6766"/>
                    <a:pt x="4886" y="6247"/>
                  </a:cubicBezTo>
                  <a:lnTo>
                    <a:pt x="4304" y="5969"/>
                  </a:lnTo>
                  <a:cubicBezTo>
                    <a:pt x="4120" y="5881"/>
                    <a:pt x="3999" y="5698"/>
                    <a:pt x="3992" y="5494"/>
                  </a:cubicBezTo>
                  <a:lnTo>
                    <a:pt x="3900" y="2849"/>
                  </a:lnTo>
                  <a:lnTo>
                    <a:pt x="3882" y="1928"/>
                  </a:lnTo>
                  <a:cubicBezTo>
                    <a:pt x="3882" y="1928"/>
                    <a:pt x="2987" y="1224"/>
                    <a:pt x="3024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3966150" y="512275"/>
              <a:ext cx="37200" cy="49725"/>
            </a:xfrm>
            <a:custGeom>
              <a:avLst/>
              <a:gdLst/>
              <a:ahLst/>
              <a:cxnLst/>
              <a:rect l="l" t="t" r="r" b="b"/>
              <a:pathLst>
                <a:path w="1488" h="1989" extrusionOk="0">
                  <a:moveTo>
                    <a:pt x="1361" y="0"/>
                  </a:moveTo>
                  <a:cubicBezTo>
                    <a:pt x="1337" y="0"/>
                    <a:pt x="1312" y="8"/>
                    <a:pt x="1289" y="27"/>
                  </a:cubicBezTo>
                  <a:cubicBezTo>
                    <a:pt x="956" y="296"/>
                    <a:pt x="556" y="524"/>
                    <a:pt x="216" y="620"/>
                  </a:cubicBezTo>
                  <a:lnTo>
                    <a:pt x="0" y="1988"/>
                  </a:lnTo>
                  <a:cubicBezTo>
                    <a:pt x="969" y="1715"/>
                    <a:pt x="1340" y="674"/>
                    <a:pt x="1469" y="137"/>
                  </a:cubicBezTo>
                  <a:cubicBezTo>
                    <a:pt x="1488" y="60"/>
                    <a:pt x="1428" y="0"/>
                    <a:pt x="1361" y="0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3981450" y="449950"/>
              <a:ext cx="54050" cy="37550"/>
            </a:xfrm>
            <a:custGeom>
              <a:avLst/>
              <a:gdLst/>
              <a:ahLst/>
              <a:cxnLst/>
              <a:rect l="l" t="t" r="r" b="b"/>
              <a:pathLst>
                <a:path w="2162" h="1502" extrusionOk="0">
                  <a:moveTo>
                    <a:pt x="458" y="0"/>
                  </a:moveTo>
                  <a:lnTo>
                    <a:pt x="0" y="1502"/>
                  </a:lnTo>
                  <a:lnTo>
                    <a:pt x="715" y="1502"/>
                  </a:lnTo>
                  <a:cubicBezTo>
                    <a:pt x="954" y="1502"/>
                    <a:pt x="1162" y="1341"/>
                    <a:pt x="1222" y="1110"/>
                  </a:cubicBezTo>
                  <a:lnTo>
                    <a:pt x="1241" y="1037"/>
                  </a:lnTo>
                  <a:cubicBezTo>
                    <a:pt x="1281" y="884"/>
                    <a:pt x="1421" y="776"/>
                    <a:pt x="1580" y="776"/>
                  </a:cubicBezTo>
                  <a:lnTo>
                    <a:pt x="1750" y="776"/>
                  </a:lnTo>
                  <a:cubicBezTo>
                    <a:pt x="1978" y="776"/>
                    <a:pt x="2162" y="592"/>
                    <a:pt x="2162" y="365"/>
                  </a:cubicBezTo>
                  <a:cubicBezTo>
                    <a:pt x="2162" y="163"/>
                    <a:pt x="1998" y="0"/>
                    <a:pt x="17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4019275" y="449075"/>
              <a:ext cx="21175" cy="35625"/>
            </a:xfrm>
            <a:custGeom>
              <a:avLst/>
              <a:gdLst/>
              <a:ahLst/>
              <a:cxnLst/>
              <a:rect l="l" t="t" r="r" b="b"/>
              <a:pathLst>
                <a:path w="847" h="1425" extrusionOk="0">
                  <a:moveTo>
                    <a:pt x="423" y="0"/>
                  </a:moveTo>
                  <a:cubicBezTo>
                    <a:pt x="190" y="0"/>
                    <a:pt x="0" y="320"/>
                    <a:pt x="0" y="712"/>
                  </a:cubicBezTo>
                  <a:cubicBezTo>
                    <a:pt x="0" y="1106"/>
                    <a:pt x="190" y="1424"/>
                    <a:pt x="423" y="1424"/>
                  </a:cubicBezTo>
                  <a:lnTo>
                    <a:pt x="719" y="1424"/>
                  </a:lnTo>
                  <a:lnTo>
                    <a:pt x="719" y="1221"/>
                  </a:lnTo>
                  <a:cubicBezTo>
                    <a:pt x="797" y="1092"/>
                    <a:pt x="847" y="912"/>
                    <a:pt x="847" y="712"/>
                  </a:cubicBezTo>
                  <a:cubicBezTo>
                    <a:pt x="847" y="513"/>
                    <a:pt x="797" y="334"/>
                    <a:pt x="719" y="205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4025000" y="437225"/>
              <a:ext cx="15450" cy="13850"/>
            </a:xfrm>
            <a:custGeom>
              <a:avLst/>
              <a:gdLst/>
              <a:ahLst/>
              <a:cxnLst/>
              <a:rect l="l" t="t" r="r" b="b"/>
              <a:pathLst>
                <a:path w="618" h="554" extrusionOk="0">
                  <a:moveTo>
                    <a:pt x="1" y="0"/>
                  </a:moveTo>
                  <a:lnTo>
                    <a:pt x="1" y="554"/>
                  </a:lnTo>
                  <a:lnTo>
                    <a:pt x="618" y="55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3975200" y="383900"/>
              <a:ext cx="60275" cy="53350"/>
            </a:xfrm>
            <a:custGeom>
              <a:avLst/>
              <a:gdLst/>
              <a:ahLst/>
              <a:cxnLst/>
              <a:rect l="l" t="t" r="r" b="b"/>
              <a:pathLst>
                <a:path w="2411" h="2134" extrusionOk="0">
                  <a:moveTo>
                    <a:pt x="806" y="1"/>
                  </a:moveTo>
                  <a:cubicBezTo>
                    <a:pt x="780" y="1"/>
                    <a:pt x="754" y="3"/>
                    <a:pt x="728" y="9"/>
                  </a:cubicBezTo>
                  <a:lnTo>
                    <a:pt x="0" y="161"/>
                  </a:lnTo>
                  <a:cubicBezTo>
                    <a:pt x="1468" y="313"/>
                    <a:pt x="1993" y="1604"/>
                    <a:pt x="1993" y="2133"/>
                  </a:cubicBezTo>
                  <a:lnTo>
                    <a:pt x="2411" y="2133"/>
                  </a:lnTo>
                  <a:cubicBezTo>
                    <a:pt x="2411" y="797"/>
                    <a:pt x="1316" y="194"/>
                    <a:pt x="955" y="32"/>
                  </a:cubicBezTo>
                  <a:cubicBezTo>
                    <a:pt x="908" y="11"/>
                    <a:pt x="857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3926000" y="449950"/>
              <a:ext cx="78800" cy="37550"/>
            </a:xfrm>
            <a:custGeom>
              <a:avLst/>
              <a:gdLst/>
              <a:ahLst/>
              <a:cxnLst/>
              <a:rect l="l" t="t" r="r" b="b"/>
              <a:pathLst>
                <a:path w="3152" h="1502" extrusionOk="0">
                  <a:moveTo>
                    <a:pt x="835" y="0"/>
                  </a:moveTo>
                  <a:cubicBezTo>
                    <a:pt x="542" y="0"/>
                    <a:pt x="284" y="197"/>
                    <a:pt x="207" y="480"/>
                  </a:cubicBezTo>
                  <a:lnTo>
                    <a:pt x="73" y="974"/>
                  </a:lnTo>
                  <a:cubicBezTo>
                    <a:pt x="0" y="1239"/>
                    <a:pt x="201" y="1502"/>
                    <a:pt x="476" y="1502"/>
                  </a:cubicBezTo>
                  <a:lnTo>
                    <a:pt x="2318" y="1502"/>
                  </a:lnTo>
                  <a:cubicBezTo>
                    <a:pt x="2611" y="1502"/>
                    <a:pt x="2868" y="1305"/>
                    <a:pt x="2945" y="1021"/>
                  </a:cubicBezTo>
                  <a:lnTo>
                    <a:pt x="3079" y="528"/>
                  </a:lnTo>
                  <a:cubicBezTo>
                    <a:pt x="3151" y="262"/>
                    <a:pt x="2951" y="0"/>
                    <a:pt x="2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3944175" y="465050"/>
              <a:ext cx="35775" cy="3675"/>
            </a:xfrm>
            <a:custGeom>
              <a:avLst/>
              <a:gdLst/>
              <a:ahLst/>
              <a:cxnLst/>
              <a:rect l="l" t="t" r="r" b="b"/>
              <a:pathLst>
                <a:path w="1431" h="147" fill="none" extrusionOk="0">
                  <a:moveTo>
                    <a:pt x="1358" y="146"/>
                  </a:moveTo>
                  <a:lnTo>
                    <a:pt x="73" y="146"/>
                  </a:lnTo>
                  <a:cubicBezTo>
                    <a:pt x="33" y="146"/>
                    <a:pt x="0" y="114"/>
                    <a:pt x="0" y="73"/>
                  </a:cubicBez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358" y="0"/>
                  </a:lnTo>
                  <a:cubicBezTo>
                    <a:pt x="1398" y="0"/>
                    <a:pt x="1431" y="33"/>
                    <a:pt x="1431" y="73"/>
                  </a:cubicBezTo>
                  <a:lnTo>
                    <a:pt x="1431" y="73"/>
                  </a:lnTo>
                  <a:cubicBezTo>
                    <a:pt x="1431" y="114"/>
                    <a:pt x="1398" y="146"/>
                    <a:pt x="1358" y="146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miter lim="1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4026650" y="449075"/>
              <a:ext cx="21175" cy="35625"/>
            </a:xfrm>
            <a:custGeom>
              <a:avLst/>
              <a:gdLst/>
              <a:ahLst/>
              <a:cxnLst/>
              <a:rect l="l" t="t" r="r" b="b"/>
              <a:pathLst>
                <a:path w="847" h="1425" extrusionOk="0">
                  <a:moveTo>
                    <a:pt x="424" y="0"/>
                  </a:moveTo>
                  <a:cubicBezTo>
                    <a:pt x="190" y="0"/>
                    <a:pt x="0" y="319"/>
                    <a:pt x="0" y="712"/>
                  </a:cubicBezTo>
                  <a:cubicBezTo>
                    <a:pt x="0" y="1106"/>
                    <a:pt x="190" y="1424"/>
                    <a:pt x="424" y="1424"/>
                  </a:cubicBezTo>
                  <a:cubicBezTo>
                    <a:pt x="657" y="1424"/>
                    <a:pt x="847" y="1106"/>
                    <a:pt x="847" y="712"/>
                  </a:cubicBezTo>
                  <a:cubicBezTo>
                    <a:pt x="847" y="319"/>
                    <a:pt x="657" y="0"/>
                    <a:pt x="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6" name="Google Shape;7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9792">
            <a:off x="-601300" y="3097069"/>
            <a:ext cx="4955347" cy="3273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7" name="Google Shape;787;p47"/>
          <p:cNvGrpSpPr/>
          <p:nvPr/>
        </p:nvGrpSpPr>
        <p:grpSpPr>
          <a:xfrm>
            <a:off x="5518090" y="3543161"/>
            <a:ext cx="768853" cy="681171"/>
            <a:chOff x="1399025" y="2076850"/>
            <a:chExt cx="943725" cy="836100"/>
          </a:xfrm>
        </p:grpSpPr>
        <p:sp>
          <p:nvSpPr>
            <p:cNvPr id="788" name="Google Shape;788;p47"/>
            <p:cNvSpPr/>
            <p:nvPr/>
          </p:nvSpPr>
          <p:spPr>
            <a:xfrm>
              <a:off x="1415050" y="2076850"/>
              <a:ext cx="927700" cy="836100"/>
            </a:xfrm>
            <a:custGeom>
              <a:avLst/>
              <a:gdLst/>
              <a:ahLst/>
              <a:cxnLst/>
              <a:rect l="l" t="t" r="r" b="b"/>
              <a:pathLst>
                <a:path w="37108" h="33444" extrusionOk="0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399025" y="2080575"/>
              <a:ext cx="921075" cy="832375"/>
            </a:xfrm>
            <a:custGeom>
              <a:avLst/>
              <a:gdLst/>
              <a:ahLst/>
              <a:cxnLst/>
              <a:rect l="l" t="t" r="r" b="b"/>
              <a:pathLst>
                <a:path w="36843" h="33295" extrusionOk="0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7"/>
          <p:cNvGrpSpPr/>
          <p:nvPr/>
        </p:nvGrpSpPr>
        <p:grpSpPr>
          <a:xfrm rot="-858210">
            <a:off x="5247280" y="3778720"/>
            <a:ext cx="466102" cy="394278"/>
            <a:chOff x="1477075" y="1122475"/>
            <a:chExt cx="237775" cy="201125"/>
          </a:xfrm>
        </p:grpSpPr>
        <p:sp>
          <p:nvSpPr>
            <p:cNvPr id="791" name="Google Shape;791;p47"/>
            <p:cNvSpPr/>
            <p:nvPr/>
          </p:nvSpPr>
          <p:spPr>
            <a:xfrm>
              <a:off x="1513700" y="1122475"/>
              <a:ext cx="201150" cy="201125"/>
            </a:xfrm>
            <a:custGeom>
              <a:avLst/>
              <a:gdLst/>
              <a:ahLst/>
              <a:cxnLst/>
              <a:rect l="l" t="t" r="r" b="b"/>
              <a:pathLst>
                <a:path w="8046" h="8045" extrusionOk="0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477075" y="1122475"/>
              <a:ext cx="201100" cy="201125"/>
            </a:xfrm>
            <a:custGeom>
              <a:avLst/>
              <a:gdLst/>
              <a:ahLst/>
              <a:cxnLst/>
              <a:rect l="l" t="t" r="r" b="b"/>
              <a:pathLst>
                <a:path w="8044" h="8045" extrusionOk="0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553450" y="1147650"/>
              <a:ext cx="48350" cy="48350"/>
            </a:xfrm>
            <a:custGeom>
              <a:avLst/>
              <a:gdLst/>
              <a:ahLst/>
              <a:cxnLst/>
              <a:rect l="l" t="t" r="r" b="b"/>
              <a:pathLst>
                <a:path w="1934" h="1934" extrusionOk="0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527250" y="1203250"/>
              <a:ext cx="100750" cy="91900"/>
            </a:xfrm>
            <a:custGeom>
              <a:avLst/>
              <a:gdLst/>
              <a:ahLst/>
              <a:cxnLst/>
              <a:rect l="l" t="t" r="r" b="b"/>
              <a:pathLst>
                <a:path w="4030" h="3676" extrusionOk="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7"/>
          <p:cNvGrpSpPr/>
          <p:nvPr/>
        </p:nvGrpSpPr>
        <p:grpSpPr>
          <a:xfrm>
            <a:off x="608250" y="4339150"/>
            <a:ext cx="698050" cy="652750"/>
            <a:chOff x="3385225" y="1725400"/>
            <a:chExt cx="698050" cy="652750"/>
          </a:xfrm>
        </p:grpSpPr>
        <p:sp>
          <p:nvSpPr>
            <p:cNvPr id="796" name="Google Shape;796;p47"/>
            <p:cNvSpPr/>
            <p:nvPr/>
          </p:nvSpPr>
          <p:spPr>
            <a:xfrm>
              <a:off x="3385225" y="1986375"/>
              <a:ext cx="514600" cy="391775"/>
            </a:xfrm>
            <a:custGeom>
              <a:avLst/>
              <a:gdLst/>
              <a:ahLst/>
              <a:cxnLst/>
              <a:rect l="l" t="t" r="r" b="b"/>
              <a:pathLst>
                <a:path w="20584" h="15671" extrusionOk="0">
                  <a:moveTo>
                    <a:pt x="2420" y="0"/>
                  </a:moveTo>
                  <a:lnTo>
                    <a:pt x="375" y="1304"/>
                  </a:lnTo>
                  <a:cubicBezTo>
                    <a:pt x="90" y="1486"/>
                    <a:pt x="1" y="1862"/>
                    <a:pt x="175" y="2153"/>
                  </a:cubicBezTo>
                  <a:lnTo>
                    <a:pt x="8078" y="15366"/>
                  </a:lnTo>
                  <a:cubicBezTo>
                    <a:pt x="8193" y="15558"/>
                    <a:pt x="8399" y="15671"/>
                    <a:pt x="8616" y="15671"/>
                  </a:cubicBezTo>
                  <a:cubicBezTo>
                    <a:pt x="8660" y="15671"/>
                    <a:pt x="8705" y="15666"/>
                    <a:pt x="8750" y="15656"/>
                  </a:cubicBezTo>
                  <a:lnTo>
                    <a:pt x="9796" y="15426"/>
                  </a:lnTo>
                  <a:lnTo>
                    <a:pt x="15151" y="11910"/>
                  </a:lnTo>
                  <a:lnTo>
                    <a:pt x="19211" y="13628"/>
                  </a:lnTo>
                  <a:cubicBezTo>
                    <a:pt x="19289" y="13661"/>
                    <a:pt x="19373" y="13678"/>
                    <a:pt x="19456" y="13678"/>
                  </a:cubicBezTo>
                  <a:cubicBezTo>
                    <a:pt x="19501" y="13678"/>
                    <a:pt x="19546" y="13673"/>
                    <a:pt x="19591" y="13664"/>
                  </a:cubicBezTo>
                  <a:lnTo>
                    <a:pt x="20583" y="1344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3406300" y="1725400"/>
              <a:ext cx="676975" cy="646000"/>
            </a:xfrm>
            <a:custGeom>
              <a:avLst/>
              <a:gdLst/>
              <a:ahLst/>
              <a:cxnLst/>
              <a:rect l="l" t="t" r="r" b="b"/>
              <a:pathLst>
                <a:path w="27079" h="25840" extrusionOk="0">
                  <a:moveTo>
                    <a:pt x="18522" y="1"/>
                  </a:moveTo>
                  <a:cubicBezTo>
                    <a:pt x="18367" y="1"/>
                    <a:pt x="18210" y="43"/>
                    <a:pt x="18068" y="131"/>
                  </a:cubicBezTo>
                  <a:lnTo>
                    <a:pt x="520" y="11099"/>
                  </a:lnTo>
                  <a:cubicBezTo>
                    <a:pt x="125" y="11345"/>
                    <a:pt x="0" y="11860"/>
                    <a:pt x="236" y="12261"/>
                  </a:cubicBezTo>
                  <a:lnTo>
                    <a:pt x="8000" y="25418"/>
                  </a:lnTo>
                  <a:cubicBezTo>
                    <a:pt x="8160" y="25689"/>
                    <a:pt x="8445" y="25839"/>
                    <a:pt x="8738" y="25839"/>
                  </a:cubicBezTo>
                  <a:cubicBezTo>
                    <a:pt x="8899" y="25839"/>
                    <a:pt x="9062" y="25793"/>
                    <a:pt x="9208" y="25698"/>
                  </a:cubicBezTo>
                  <a:lnTo>
                    <a:pt x="14594" y="22161"/>
                  </a:lnTo>
                  <a:cubicBezTo>
                    <a:pt x="14735" y="22068"/>
                    <a:pt x="14899" y="22021"/>
                    <a:pt x="15063" y="22021"/>
                  </a:cubicBezTo>
                  <a:cubicBezTo>
                    <a:pt x="15184" y="22021"/>
                    <a:pt x="15306" y="22047"/>
                    <a:pt x="15419" y="22099"/>
                  </a:cubicBezTo>
                  <a:lnTo>
                    <a:pt x="19191" y="23822"/>
                  </a:lnTo>
                  <a:cubicBezTo>
                    <a:pt x="19308" y="23875"/>
                    <a:pt x="19429" y="23900"/>
                    <a:pt x="19547" y="23900"/>
                  </a:cubicBezTo>
                  <a:cubicBezTo>
                    <a:pt x="19982" y="23900"/>
                    <a:pt x="20377" y="23563"/>
                    <a:pt x="20403" y="23089"/>
                  </a:cubicBezTo>
                  <a:lnTo>
                    <a:pt x="20640" y="18715"/>
                  </a:lnTo>
                  <a:cubicBezTo>
                    <a:pt x="20656" y="18437"/>
                    <a:pt x="20804" y="18184"/>
                    <a:pt x="21039" y="18037"/>
                  </a:cubicBezTo>
                  <a:lnTo>
                    <a:pt x="26563" y="14556"/>
                  </a:lnTo>
                  <a:cubicBezTo>
                    <a:pt x="26953" y="14311"/>
                    <a:pt x="27079" y="13799"/>
                    <a:pt x="26846" y="13400"/>
                  </a:cubicBezTo>
                  <a:lnTo>
                    <a:pt x="19262" y="425"/>
                  </a:lnTo>
                  <a:cubicBezTo>
                    <a:pt x="19102" y="152"/>
                    <a:pt x="18816" y="1"/>
                    <a:pt x="185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14 Introducción a Shiny | Workshop CDSB 2021: Flujos de trabajo con RStudio  y creación de Shiny apps">
            <a:extLst>
              <a:ext uri="{FF2B5EF4-FFF2-40B4-BE49-F238E27FC236}">
                <a16:creationId xmlns:a16="http://schemas.microsoft.com/office/drawing/2014/main" id="{5BD12FFF-9C5F-4315-8A9B-1B58553C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74" y="0"/>
            <a:ext cx="1104826" cy="12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6B8CD31-7E2D-4C4D-BBE9-F758112C5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82" y="2023778"/>
            <a:ext cx="37623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0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n 56">
            <a:extLst>
              <a:ext uri="{FF2B5EF4-FFF2-40B4-BE49-F238E27FC236}">
                <a16:creationId xmlns:a16="http://schemas.microsoft.com/office/drawing/2014/main" id="{4D15F22A-1D58-4FB5-BD94-B47066E9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" r="2030"/>
          <a:stretch/>
        </p:blipFill>
        <p:spPr>
          <a:xfrm>
            <a:off x="5838383" y="1664365"/>
            <a:ext cx="3247902" cy="2865796"/>
          </a:xfrm>
          <a:prstGeom prst="rect">
            <a:avLst/>
          </a:prstGeom>
        </p:spPr>
      </p:pic>
      <p:sp>
        <p:nvSpPr>
          <p:cNvPr id="754" name="Google Shape;754;p47"/>
          <p:cNvSpPr txBox="1">
            <a:spLocks noGrp="1"/>
          </p:cNvSpPr>
          <p:nvPr>
            <p:ph type="title"/>
          </p:nvPr>
        </p:nvSpPr>
        <p:spPr>
          <a:xfrm>
            <a:off x="720000" y="329849"/>
            <a:ext cx="5204700" cy="774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¿Qué es SSH?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86" name="Google Shape;7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9792">
            <a:off x="-601300" y="3097069"/>
            <a:ext cx="4955347" cy="3273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0" name="Google Shape;790;p47"/>
          <p:cNvGrpSpPr/>
          <p:nvPr/>
        </p:nvGrpSpPr>
        <p:grpSpPr>
          <a:xfrm rot="-858210">
            <a:off x="5247280" y="3778720"/>
            <a:ext cx="466102" cy="394278"/>
            <a:chOff x="1477075" y="1122475"/>
            <a:chExt cx="237775" cy="201125"/>
          </a:xfrm>
        </p:grpSpPr>
        <p:sp>
          <p:nvSpPr>
            <p:cNvPr id="791" name="Google Shape;791;p47"/>
            <p:cNvSpPr/>
            <p:nvPr/>
          </p:nvSpPr>
          <p:spPr>
            <a:xfrm>
              <a:off x="1513700" y="1122475"/>
              <a:ext cx="201150" cy="201125"/>
            </a:xfrm>
            <a:custGeom>
              <a:avLst/>
              <a:gdLst/>
              <a:ahLst/>
              <a:cxnLst/>
              <a:rect l="l" t="t" r="r" b="b"/>
              <a:pathLst>
                <a:path w="8046" h="8045" extrusionOk="0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477075" y="1122475"/>
              <a:ext cx="201100" cy="201125"/>
            </a:xfrm>
            <a:custGeom>
              <a:avLst/>
              <a:gdLst/>
              <a:ahLst/>
              <a:cxnLst/>
              <a:rect l="l" t="t" r="r" b="b"/>
              <a:pathLst>
                <a:path w="8044" h="8045" extrusionOk="0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553450" y="1147650"/>
              <a:ext cx="48350" cy="48350"/>
            </a:xfrm>
            <a:custGeom>
              <a:avLst/>
              <a:gdLst/>
              <a:ahLst/>
              <a:cxnLst/>
              <a:rect l="l" t="t" r="r" b="b"/>
              <a:pathLst>
                <a:path w="1934" h="1934" extrusionOk="0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527250" y="1203250"/>
              <a:ext cx="100750" cy="91900"/>
            </a:xfrm>
            <a:custGeom>
              <a:avLst/>
              <a:gdLst/>
              <a:ahLst/>
              <a:cxnLst/>
              <a:rect l="l" t="t" r="r" b="b"/>
              <a:pathLst>
                <a:path w="4030" h="3676" extrusionOk="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7"/>
          <p:cNvGrpSpPr/>
          <p:nvPr/>
        </p:nvGrpSpPr>
        <p:grpSpPr>
          <a:xfrm>
            <a:off x="608250" y="4339150"/>
            <a:ext cx="698050" cy="652750"/>
            <a:chOff x="3385225" y="1725400"/>
            <a:chExt cx="698050" cy="652750"/>
          </a:xfrm>
        </p:grpSpPr>
        <p:sp>
          <p:nvSpPr>
            <p:cNvPr id="796" name="Google Shape;796;p47"/>
            <p:cNvSpPr/>
            <p:nvPr/>
          </p:nvSpPr>
          <p:spPr>
            <a:xfrm>
              <a:off x="3385225" y="1986375"/>
              <a:ext cx="514600" cy="391775"/>
            </a:xfrm>
            <a:custGeom>
              <a:avLst/>
              <a:gdLst/>
              <a:ahLst/>
              <a:cxnLst/>
              <a:rect l="l" t="t" r="r" b="b"/>
              <a:pathLst>
                <a:path w="20584" h="15671" extrusionOk="0">
                  <a:moveTo>
                    <a:pt x="2420" y="0"/>
                  </a:moveTo>
                  <a:lnTo>
                    <a:pt x="375" y="1304"/>
                  </a:lnTo>
                  <a:cubicBezTo>
                    <a:pt x="90" y="1486"/>
                    <a:pt x="1" y="1862"/>
                    <a:pt x="175" y="2153"/>
                  </a:cubicBezTo>
                  <a:lnTo>
                    <a:pt x="8078" y="15366"/>
                  </a:lnTo>
                  <a:cubicBezTo>
                    <a:pt x="8193" y="15558"/>
                    <a:pt x="8399" y="15671"/>
                    <a:pt x="8616" y="15671"/>
                  </a:cubicBezTo>
                  <a:cubicBezTo>
                    <a:pt x="8660" y="15671"/>
                    <a:pt x="8705" y="15666"/>
                    <a:pt x="8750" y="15656"/>
                  </a:cubicBezTo>
                  <a:lnTo>
                    <a:pt x="9796" y="15426"/>
                  </a:lnTo>
                  <a:lnTo>
                    <a:pt x="15151" y="11910"/>
                  </a:lnTo>
                  <a:lnTo>
                    <a:pt x="19211" y="13628"/>
                  </a:lnTo>
                  <a:cubicBezTo>
                    <a:pt x="19289" y="13661"/>
                    <a:pt x="19373" y="13678"/>
                    <a:pt x="19456" y="13678"/>
                  </a:cubicBezTo>
                  <a:cubicBezTo>
                    <a:pt x="19501" y="13678"/>
                    <a:pt x="19546" y="13673"/>
                    <a:pt x="19591" y="13664"/>
                  </a:cubicBezTo>
                  <a:lnTo>
                    <a:pt x="20583" y="1344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3406300" y="1725400"/>
              <a:ext cx="676975" cy="646000"/>
            </a:xfrm>
            <a:custGeom>
              <a:avLst/>
              <a:gdLst/>
              <a:ahLst/>
              <a:cxnLst/>
              <a:rect l="l" t="t" r="r" b="b"/>
              <a:pathLst>
                <a:path w="27079" h="25840" extrusionOk="0">
                  <a:moveTo>
                    <a:pt x="18522" y="1"/>
                  </a:moveTo>
                  <a:cubicBezTo>
                    <a:pt x="18367" y="1"/>
                    <a:pt x="18210" y="43"/>
                    <a:pt x="18068" y="131"/>
                  </a:cubicBezTo>
                  <a:lnTo>
                    <a:pt x="520" y="11099"/>
                  </a:lnTo>
                  <a:cubicBezTo>
                    <a:pt x="125" y="11345"/>
                    <a:pt x="0" y="11860"/>
                    <a:pt x="236" y="12261"/>
                  </a:cubicBezTo>
                  <a:lnTo>
                    <a:pt x="8000" y="25418"/>
                  </a:lnTo>
                  <a:cubicBezTo>
                    <a:pt x="8160" y="25689"/>
                    <a:pt x="8445" y="25839"/>
                    <a:pt x="8738" y="25839"/>
                  </a:cubicBezTo>
                  <a:cubicBezTo>
                    <a:pt x="8899" y="25839"/>
                    <a:pt x="9062" y="25793"/>
                    <a:pt x="9208" y="25698"/>
                  </a:cubicBezTo>
                  <a:lnTo>
                    <a:pt x="14594" y="22161"/>
                  </a:lnTo>
                  <a:cubicBezTo>
                    <a:pt x="14735" y="22068"/>
                    <a:pt x="14899" y="22021"/>
                    <a:pt x="15063" y="22021"/>
                  </a:cubicBezTo>
                  <a:cubicBezTo>
                    <a:pt x="15184" y="22021"/>
                    <a:pt x="15306" y="22047"/>
                    <a:pt x="15419" y="22099"/>
                  </a:cubicBezTo>
                  <a:lnTo>
                    <a:pt x="19191" y="23822"/>
                  </a:lnTo>
                  <a:cubicBezTo>
                    <a:pt x="19308" y="23875"/>
                    <a:pt x="19429" y="23900"/>
                    <a:pt x="19547" y="23900"/>
                  </a:cubicBezTo>
                  <a:cubicBezTo>
                    <a:pt x="19982" y="23900"/>
                    <a:pt x="20377" y="23563"/>
                    <a:pt x="20403" y="23089"/>
                  </a:cubicBezTo>
                  <a:lnTo>
                    <a:pt x="20640" y="18715"/>
                  </a:lnTo>
                  <a:cubicBezTo>
                    <a:pt x="20656" y="18437"/>
                    <a:pt x="20804" y="18184"/>
                    <a:pt x="21039" y="18037"/>
                  </a:cubicBezTo>
                  <a:lnTo>
                    <a:pt x="26563" y="14556"/>
                  </a:lnTo>
                  <a:cubicBezTo>
                    <a:pt x="26953" y="14311"/>
                    <a:pt x="27079" y="13799"/>
                    <a:pt x="26846" y="13400"/>
                  </a:cubicBezTo>
                  <a:lnTo>
                    <a:pt x="19262" y="425"/>
                  </a:lnTo>
                  <a:cubicBezTo>
                    <a:pt x="19102" y="152"/>
                    <a:pt x="18816" y="1"/>
                    <a:pt x="185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47"/>
          <p:cNvSpPr txBox="1">
            <a:spLocks noGrp="1"/>
          </p:cNvSpPr>
          <p:nvPr>
            <p:ph type="subTitle" idx="1"/>
          </p:nvPr>
        </p:nvSpPr>
        <p:spPr>
          <a:xfrm rot="-237">
            <a:off x="914250" y="1501324"/>
            <a:ext cx="4848215" cy="24437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just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s-MX" b="1" dirty="0" err="1">
                <a:solidFill>
                  <a:srgbClr val="0070C0"/>
                </a:solidFill>
              </a:rPr>
              <a:t>S</a:t>
            </a:r>
            <a:r>
              <a:rPr lang="es-MX" dirty="0" err="1"/>
              <a:t>ecure</a:t>
            </a:r>
            <a:r>
              <a:rPr lang="es-MX" dirty="0"/>
              <a:t> </a:t>
            </a:r>
            <a:r>
              <a:rPr lang="es-MX" b="1" dirty="0" err="1">
                <a:solidFill>
                  <a:srgbClr val="0070C0"/>
                </a:solidFill>
              </a:rPr>
              <a:t>SH</a:t>
            </a:r>
            <a:r>
              <a:rPr lang="es-MX" dirty="0" err="1"/>
              <a:t>ell</a:t>
            </a:r>
            <a:r>
              <a:rPr lang="es-MX" dirty="0"/>
              <a:t> (</a:t>
            </a:r>
            <a:r>
              <a:rPr lang="es-MX" i="1" dirty="0"/>
              <a:t>intérprete de órdenes seguro</a:t>
            </a:r>
            <a:r>
              <a:rPr lang="es-MX" dirty="0"/>
              <a:t>) es un protocolo cuya principal función es el acceso remoto a un servidor por medio de un canal seguro en el que toda la información está cifrada.</a:t>
            </a:r>
          </a:p>
          <a:p>
            <a:pPr marL="139700" lvl="0" indent="0" algn="just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s-MX" dirty="0"/>
          </a:p>
          <a:p>
            <a:pPr marL="139700" lvl="0" indent="0" algn="just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s-MX" dirty="0"/>
          </a:p>
          <a:p>
            <a:pPr marL="139700" lvl="0" indent="0" algn="just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s-MX" dirty="0"/>
          </a:p>
          <a:p>
            <a:pPr marL="139700" lvl="0" indent="0" algn="just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s-MX" dirty="0"/>
          </a:p>
        </p:txBody>
      </p:sp>
      <p:sp>
        <p:nvSpPr>
          <p:cNvPr id="16" name="Google Shape;755;p47">
            <a:extLst>
              <a:ext uri="{FF2B5EF4-FFF2-40B4-BE49-F238E27FC236}">
                <a16:creationId xmlns:a16="http://schemas.microsoft.com/office/drawing/2014/main" id="{889488C4-476F-454C-8A53-C93C97BECA20}"/>
              </a:ext>
            </a:extLst>
          </p:cNvPr>
          <p:cNvSpPr txBox="1">
            <a:spLocks/>
          </p:cNvSpPr>
          <p:nvPr/>
        </p:nvSpPr>
        <p:spPr>
          <a:xfrm rot="-237">
            <a:off x="881482" y="2146029"/>
            <a:ext cx="4848215" cy="162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indent="-180000" algn="just">
              <a:spcBef>
                <a:spcPts val="1600"/>
              </a:spcBef>
            </a:pPr>
            <a:r>
              <a:rPr lang="es-MX" dirty="0" err="1"/>
              <a:t>pwd</a:t>
            </a:r>
            <a:endParaRPr lang="es-MX" dirty="0"/>
          </a:p>
          <a:p>
            <a:pPr indent="-180000" algn="just">
              <a:spcBef>
                <a:spcPts val="1600"/>
              </a:spcBef>
            </a:pPr>
            <a:r>
              <a:rPr lang="es-MX" dirty="0" err="1"/>
              <a:t>ls</a:t>
            </a:r>
            <a:endParaRPr lang="es-MX" dirty="0"/>
          </a:p>
          <a:p>
            <a:pPr indent="-180000" algn="just">
              <a:spcBef>
                <a:spcPts val="1600"/>
              </a:spcBef>
            </a:pPr>
            <a:r>
              <a:rPr lang="es-MX" dirty="0" err="1"/>
              <a:t>clear</a:t>
            </a:r>
            <a:r>
              <a:rPr lang="es-MX" dirty="0"/>
              <a:t>, </a:t>
            </a:r>
            <a:r>
              <a:rPr lang="es-MX" dirty="0" err="1"/>
              <a:t>history</a:t>
            </a:r>
            <a:endParaRPr lang="es-MX" dirty="0"/>
          </a:p>
          <a:p>
            <a:pPr marL="360000" indent="-180000" algn="just">
              <a:spcBef>
                <a:spcPts val="1600"/>
              </a:spcBef>
            </a:pPr>
            <a:r>
              <a:rPr lang="es-MX" dirty="0"/>
              <a:t>cd, </a:t>
            </a:r>
            <a:r>
              <a:rPr lang="es-MX" dirty="0" err="1"/>
              <a:t>cp</a:t>
            </a:r>
            <a:r>
              <a:rPr lang="es-MX" dirty="0"/>
              <a:t>, </a:t>
            </a:r>
            <a:r>
              <a:rPr lang="es-MX" dirty="0" err="1"/>
              <a:t>mv</a:t>
            </a:r>
            <a:endParaRPr lang="es-MX" dirty="0"/>
          </a:p>
          <a:p>
            <a:pPr marL="360000" indent="-180000" algn="just">
              <a:spcBef>
                <a:spcPts val="1600"/>
              </a:spcBef>
            </a:pPr>
            <a:r>
              <a:rPr lang="es-MX" dirty="0"/>
              <a:t>grep</a:t>
            </a:r>
          </a:p>
          <a:p>
            <a:pPr marL="360000" indent="-180000" algn="just">
              <a:spcBef>
                <a:spcPts val="1600"/>
              </a:spcBef>
            </a:pPr>
            <a:r>
              <a:rPr lang="es-MX" dirty="0"/>
              <a:t>nano, </a:t>
            </a:r>
            <a:r>
              <a:rPr lang="es-MX" dirty="0" err="1"/>
              <a:t>vim</a:t>
            </a:r>
            <a:endParaRPr lang="es-MX" dirty="0"/>
          </a:p>
          <a:p>
            <a:pPr marL="360000" indent="-180000" algn="just">
              <a:spcBef>
                <a:spcPts val="1600"/>
              </a:spcBef>
            </a:pPr>
            <a:r>
              <a:rPr lang="es-MX" dirty="0" err="1"/>
              <a:t>wget</a:t>
            </a:r>
            <a:endParaRPr lang="es-MX" dirty="0"/>
          </a:p>
          <a:p>
            <a:pPr marL="360000" indent="-180000" algn="just">
              <a:spcBef>
                <a:spcPts val="1600"/>
              </a:spcBef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1105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744A237-8B22-4C94-A181-229E8657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31" y="611302"/>
            <a:ext cx="8014138" cy="39208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A5CA613-83C1-4145-A9ED-4FF906F9D2B1}"/>
              </a:ext>
            </a:extLst>
          </p:cNvPr>
          <p:cNvSpPr txBox="1"/>
          <p:nvPr/>
        </p:nvSpPr>
        <p:spPr>
          <a:xfrm>
            <a:off x="2460171" y="4532198"/>
            <a:ext cx="4223659" cy="30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https://www.ssh.com/academy/ssh</a:t>
            </a:r>
          </a:p>
        </p:txBody>
      </p:sp>
    </p:spTree>
    <p:extLst>
      <p:ext uri="{BB962C8B-B14F-4D97-AF65-F5344CB8AC3E}">
        <p14:creationId xmlns:p14="http://schemas.microsoft.com/office/powerpoint/2010/main" val="425002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62840C-D3A8-48AC-BB4B-7D108A02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12" y="384613"/>
            <a:ext cx="5550376" cy="437427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A5CA613-83C1-4145-A9ED-4FF906F9D2B1}"/>
              </a:ext>
            </a:extLst>
          </p:cNvPr>
          <p:cNvSpPr txBox="1"/>
          <p:nvPr/>
        </p:nvSpPr>
        <p:spPr>
          <a:xfrm>
            <a:off x="2460170" y="4758887"/>
            <a:ext cx="4223659" cy="308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1400" u="sng" dirty="0">
                <a:solidFill>
                  <a:schemeClr val="accent6"/>
                </a:solidFill>
                <a:effectLst/>
                <a:latin typeface="Lexend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https://docs.rstudio.com/shiny-server/</a:t>
            </a:r>
          </a:p>
        </p:txBody>
      </p:sp>
      <p:pic>
        <p:nvPicPr>
          <p:cNvPr id="5" name="Picture 2" descr="14 Introducción a Shiny | Workshop CDSB 2021: Flujos de trabajo con RStudio  y creación de Shiny apps">
            <a:extLst>
              <a:ext uri="{FF2B5EF4-FFF2-40B4-BE49-F238E27FC236}">
                <a16:creationId xmlns:a16="http://schemas.microsoft.com/office/drawing/2014/main" id="{C3DE55B0-2BA7-4B2E-9A28-1B7F7BB67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74" y="0"/>
            <a:ext cx="1104826" cy="12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6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4"/>
          <p:cNvSpPr/>
          <p:nvPr/>
        </p:nvSpPr>
        <p:spPr>
          <a:xfrm rot="10800000">
            <a:off x="8498538" y="-685794"/>
            <a:ext cx="944615" cy="1530821"/>
          </a:xfrm>
          <a:custGeom>
            <a:avLst/>
            <a:gdLst/>
            <a:ahLst/>
            <a:cxnLst/>
            <a:rect l="l" t="t" r="r" b="b"/>
            <a:pathLst>
              <a:path w="7491" h="10746" extrusionOk="0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4"/>
          <p:cNvSpPr txBox="1">
            <a:spLocks noGrp="1"/>
          </p:cNvSpPr>
          <p:nvPr>
            <p:ph type="subTitle" idx="1"/>
          </p:nvPr>
        </p:nvSpPr>
        <p:spPr>
          <a:xfrm rot="229">
            <a:off x="833417" y="3267874"/>
            <a:ext cx="4510200" cy="944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8EFF"/>
              </a:solidFill>
            </a:endParaRPr>
          </a:p>
        </p:txBody>
      </p:sp>
      <p:sp>
        <p:nvSpPr>
          <p:cNvPr id="690" name="Google Shape;690;p44"/>
          <p:cNvSpPr txBox="1">
            <a:spLocks noGrp="1"/>
          </p:cNvSpPr>
          <p:nvPr>
            <p:ph type="title"/>
          </p:nvPr>
        </p:nvSpPr>
        <p:spPr>
          <a:xfrm>
            <a:off x="720000" y="1176125"/>
            <a:ext cx="68958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/>
              <a:t>AJUSTE DE LA MÁQUINA VIRTUAL E INSTALACIÓN DEL OS</a:t>
            </a:r>
            <a:endParaRPr lang="es-CO" sz="4400" dirty="0"/>
          </a:p>
        </p:txBody>
      </p:sp>
      <p:cxnSp>
        <p:nvCxnSpPr>
          <p:cNvPr id="691" name="Google Shape;691;p44"/>
          <p:cNvCxnSpPr/>
          <p:nvPr/>
        </p:nvCxnSpPr>
        <p:spPr>
          <a:xfrm>
            <a:off x="723900" y="3079875"/>
            <a:ext cx="45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2" name="Google Shape;692;p44"/>
          <p:cNvGrpSpPr/>
          <p:nvPr/>
        </p:nvGrpSpPr>
        <p:grpSpPr>
          <a:xfrm>
            <a:off x="7202247" y="2040078"/>
            <a:ext cx="1008407" cy="1091999"/>
            <a:chOff x="3330225" y="2727100"/>
            <a:chExt cx="1565850" cy="1695650"/>
          </a:xfrm>
        </p:grpSpPr>
        <p:sp>
          <p:nvSpPr>
            <p:cNvPr id="693" name="Google Shape;693;p44"/>
            <p:cNvSpPr/>
            <p:nvPr/>
          </p:nvSpPr>
          <p:spPr>
            <a:xfrm>
              <a:off x="3802300" y="2727100"/>
              <a:ext cx="1093775" cy="1695650"/>
            </a:xfrm>
            <a:custGeom>
              <a:avLst/>
              <a:gdLst/>
              <a:ahLst/>
              <a:cxnLst/>
              <a:rect l="l" t="t" r="r" b="b"/>
              <a:pathLst>
                <a:path w="43751" h="67826" extrusionOk="0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3330225" y="2736275"/>
              <a:ext cx="1441600" cy="1686475"/>
            </a:xfrm>
            <a:custGeom>
              <a:avLst/>
              <a:gdLst/>
              <a:ahLst/>
              <a:cxnLst/>
              <a:rect l="l" t="t" r="r" b="b"/>
              <a:pathLst>
                <a:path w="57664" h="67459" extrusionOk="0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4"/>
          <p:cNvGrpSpPr/>
          <p:nvPr/>
        </p:nvGrpSpPr>
        <p:grpSpPr>
          <a:xfrm rot="-305247">
            <a:off x="4338980" y="4412012"/>
            <a:ext cx="635713" cy="537665"/>
            <a:chOff x="1488250" y="1650750"/>
            <a:chExt cx="211450" cy="178850"/>
          </a:xfrm>
        </p:grpSpPr>
        <p:sp>
          <p:nvSpPr>
            <p:cNvPr id="696" name="Google Shape;696;p44"/>
            <p:cNvSpPr/>
            <p:nvPr/>
          </p:nvSpPr>
          <p:spPr>
            <a:xfrm>
              <a:off x="15208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1488250" y="1650750"/>
              <a:ext cx="178850" cy="178850"/>
            </a:xfrm>
            <a:custGeom>
              <a:avLst/>
              <a:gdLst/>
              <a:ahLst/>
              <a:cxnLst/>
              <a:rect l="l" t="t" r="r" b="b"/>
              <a:pathLst>
                <a:path w="7154" h="7154" extrusionOk="0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1549425" y="1705750"/>
              <a:ext cx="61650" cy="68825"/>
            </a:xfrm>
            <a:custGeom>
              <a:avLst/>
              <a:gdLst/>
              <a:ahLst/>
              <a:cxnLst/>
              <a:rect l="l" t="t" r="r" b="b"/>
              <a:pathLst>
                <a:path w="2466" h="2753" extrusionOk="0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4"/>
          <p:cNvSpPr/>
          <p:nvPr/>
        </p:nvSpPr>
        <p:spPr>
          <a:xfrm>
            <a:off x="515583" y="-334152"/>
            <a:ext cx="827448" cy="827539"/>
          </a:xfrm>
          <a:custGeom>
            <a:avLst/>
            <a:gdLst/>
            <a:ahLst/>
            <a:cxnLst/>
            <a:rect l="l" t="t" r="r" b="b"/>
            <a:pathLst>
              <a:path w="17707" h="17708" extrusionOk="0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019029"/>
      </p:ext>
    </p:extLst>
  </p:cSld>
  <p:clrMapOvr>
    <a:masterClrMapping/>
  </p:clrMapOvr>
</p:sld>
</file>

<file path=ppt/theme/theme1.xml><?xml version="1.0" encoding="utf-8"?>
<a:theme xmlns:a="http://schemas.openxmlformats.org/drawingml/2006/main" name="The Social Media Anniversary by Slidesgo">
  <a:themeElements>
    <a:clrScheme name="Simple Light">
      <a:dk1>
        <a:srgbClr val="0A0A0A"/>
      </a:dk1>
      <a:lt1>
        <a:srgbClr val="FFFFFF"/>
      </a:lt1>
      <a:dk2>
        <a:srgbClr val="E9E9E9"/>
      </a:dk2>
      <a:lt2>
        <a:srgbClr val="A3C8FF"/>
      </a:lt2>
      <a:accent1>
        <a:srgbClr val="628EFF"/>
      </a:accent1>
      <a:accent2>
        <a:srgbClr val="3676F7"/>
      </a:accent2>
      <a:accent3>
        <a:srgbClr val="4A67B4"/>
      </a:accent3>
      <a:accent4>
        <a:srgbClr val="74CA7E"/>
      </a:accent4>
      <a:accent5>
        <a:srgbClr val="ECA200"/>
      </a:accent5>
      <a:accent6>
        <a:srgbClr val="E64C40"/>
      </a:accent6>
      <a:hlink>
        <a:srgbClr val="628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394</Words>
  <Application>Microsoft Office PowerPoint</Application>
  <PresentationFormat>Presentación en pantalla (16:9)</PresentationFormat>
  <Paragraphs>56</Paragraphs>
  <Slides>28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Lexend</vt:lpstr>
      <vt:lpstr>Consolas</vt:lpstr>
      <vt:lpstr>Mukta</vt:lpstr>
      <vt:lpstr>Arial</vt:lpstr>
      <vt:lpstr>Jua</vt:lpstr>
      <vt:lpstr>The Social Media Anniversary by Slidesgo</vt:lpstr>
      <vt:lpstr>Instalación de Shiny Server</vt:lpstr>
      <vt:lpstr>Presentación de PowerPoint</vt:lpstr>
      <vt:lpstr>PRELIMINARES</vt:lpstr>
      <vt:lpstr>¿Qué es Shiny Server?</vt:lpstr>
      <vt:lpstr>¿Qué es Shiny Server?</vt:lpstr>
      <vt:lpstr>¿Qué es SSH?</vt:lpstr>
      <vt:lpstr>Presentación de PowerPoint</vt:lpstr>
      <vt:lpstr>Presentación de PowerPoint</vt:lpstr>
      <vt:lpstr>AJUSTE DE LA MÁQUINA VIRTUAL E INSTALACIÓN DEL 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ACCESO REMOTO AL SERVIDOR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INSTALACIÓN DE SHINY SERVER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Google Cloud Plataform</dc:title>
  <cp:lastModifiedBy>Jeison Mauricio Alarcón Becerra</cp:lastModifiedBy>
  <cp:revision>57</cp:revision>
  <dcterms:modified xsi:type="dcterms:W3CDTF">2022-08-25T18:13:14Z</dcterms:modified>
</cp:coreProperties>
</file>